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theme/theme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6.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7.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4" r:id="rId2"/>
    <p:sldMasterId id="2147483682" r:id="rId3"/>
    <p:sldMasterId id="2147483700" r:id="rId4"/>
    <p:sldMasterId id="2147483702" r:id="rId5"/>
    <p:sldMasterId id="2147483720" r:id="rId6"/>
    <p:sldMasterId id="2147483738" r:id="rId7"/>
    <p:sldMasterId id="2147483757" r:id="rId8"/>
  </p:sldMasterIdLst>
  <p:notesMasterIdLst>
    <p:notesMasterId r:id="rId60"/>
  </p:notesMasterIdLst>
  <p:sldIdLst>
    <p:sldId id="359" r:id="rId9"/>
    <p:sldId id="264" r:id="rId10"/>
    <p:sldId id="259" r:id="rId11"/>
    <p:sldId id="260" r:id="rId12"/>
    <p:sldId id="263" r:id="rId13"/>
    <p:sldId id="266" r:id="rId14"/>
    <p:sldId id="267" r:id="rId15"/>
    <p:sldId id="268" r:id="rId16"/>
    <p:sldId id="269" r:id="rId17"/>
    <p:sldId id="270" r:id="rId18"/>
    <p:sldId id="21059" r:id="rId19"/>
    <p:sldId id="272" r:id="rId20"/>
    <p:sldId id="273" r:id="rId21"/>
    <p:sldId id="274" r:id="rId22"/>
    <p:sldId id="275" r:id="rId23"/>
    <p:sldId id="276" r:id="rId24"/>
    <p:sldId id="277" r:id="rId25"/>
    <p:sldId id="279" r:id="rId26"/>
    <p:sldId id="281" r:id="rId27"/>
    <p:sldId id="280"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21060" r:id="rId50"/>
    <p:sldId id="303" r:id="rId51"/>
    <p:sldId id="305" r:id="rId52"/>
    <p:sldId id="307" r:id="rId53"/>
    <p:sldId id="306" r:id="rId54"/>
    <p:sldId id="308" r:id="rId55"/>
    <p:sldId id="309" r:id="rId56"/>
    <p:sldId id="312" r:id="rId57"/>
    <p:sldId id="311" r:id="rId58"/>
    <p:sldId id="21058"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72" d="100"/>
          <a:sy n="72" d="100"/>
        </p:scale>
        <p:origin x="369"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5" Type="http://schemas.openxmlformats.org/officeDocument/2006/relationships/slideMaster" Target="slideMasters/slideMaster5.xml"/><Relationship Id="rId61" Type="http://schemas.openxmlformats.org/officeDocument/2006/relationships/presProps" Target="presProps.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8BB1FE-B991-490A-B462-60B8E5223696}"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en-US"/>
        </a:p>
      </dgm:t>
    </dgm:pt>
    <dgm:pt modelId="{DA888021-5B48-4F4A-A880-68AEEF01A371}">
      <dgm:prSet/>
      <dgm:spPr/>
      <dgm:t>
        <a:bodyPr/>
        <a:lstStyle/>
        <a:p>
          <a:r>
            <a:rPr lang="en-US" dirty="0"/>
            <a:t>Determine Needed fields: Symbols, Team name, Squad ID</a:t>
          </a:r>
        </a:p>
      </dgm:t>
    </dgm:pt>
    <dgm:pt modelId="{4D62271C-A696-4E41-B159-BA01DAE0DE4E}" type="parTrans" cxnId="{01A8C954-831D-42A4-B1AE-281EC6A82F2D}">
      <dgm:prSet/>
      <dgm:spPr/>
      <dgm:t>
        <a:bodyPr/>
        <a:lstStyle/>
        <a:p>
          <a:endParaRPr lang="en-US"/>
        </a:p>
      </dgm:t>
    </dgm:pt>
    <dgm:pt modelId="{D4D8A014-43E4-4495-BC04-B43780114145}" type="sibTrans" cxnId="{01A8C954-831D-42A4-B1AE-281EC6A82F2D}">
      <dgm:prSet/>
      <dgm:spPr/>
      <dgm:t>
        <a:bodyPr/>
        <a:lstStyle/>
        <a:p>
          <a:endParaRPr lang="en-US"/>
        </a:p>
      </dgm:t>
    </dgm:pt>
    <dgm:pt modelId="{36DAEED9-3C7E-4790-A141-C1C6DF1A014A}">
      <dgm:prSet/>
      <dgm:spPr/>
      <dgm:t>
        <a:bodyPr/>
        <a:lstStyle/>
        <a:p>
          <a:r>
            <a:rPr lang="en-US" dirty="0"/>
            <a:t>Create Geodatabase</a:t>
          </a:r>
        </a:p>
      </dgm:t>
    </dgm:pt>
    <dgm:pt modelId="{5F1227C5-7802-4BC6-8E1B-90536A6739D9}" type="parTrans" cxnId="{1B4C1B0F-FEFB-4CA1-B21B-A67118A9C92D}">
      <dgm:prSet/>
      <dgm:spPr/>
      <dgm:t>
        <a:bodyPr/>
        <a:lstStyle/>
        <a:p>
          <a:endParaRPr lang="en-US"/>
        </a:p>
      </dgm:t>
    </dgm:pt>
    <dgm:pt modelId="{5F5524CA-76F3-41F3-B23B-A2982D0EC8FE}" type="sibTrans" cxnId="{1B4C1B0F-FEFB-4CA1-B21B-A67118A9C92D}">
      <dgm:prSet/>
      <dgm:spPr/>
      <dgm:t>
        <a:bodyPr/>
        <a:lstStyle/>
        <a:p>
          <a:endParaRPr lang="en-US"/>
        </a:p>
      </dgm:t>
    </dgm:pt>
    <dgm:pt modelId="{63FDDA2B-635D-462D-B221-6662C2EBC215}">
      <dgm:prSet/>
      <dgm:spPr/>
      <dgm:t>
        <a:bodyPr/>
        <a:lstStyle/>
        <a:p>
          <a:r>
            <a:rPr lang="en-US" dirty="0"/>
            <a:t>Run GPX to Point tool</a:t>
          </a:r>
        </a:p>
      </dgm:t>
    </dgm:pt>
    <dgm:pt modelId="{4294C29A-DF72-461F-8CB3-A014E19E7FB5}" type="parTrans" cxnId="{3E6EBD99-EBE8-4CD2-9549-87AA6149385D}">
      <dgm:prSet/>
      <dgm:spPr/>
      <dgm:t>
        <a:bodyPr/>
        <a:lstStyle/>
        <a:p>
          <a:endParaRPr lang="en-US"/>
        </a:p>
      </dgm:t>
    </dgm:pt>
    <dgm:pt modelId="{32B1DA51-B8EB-4023-AA67-417D3C61BC7F}" type="sibTrans" cxnId="{3E6EBD99-EBE8-4CD2-9549-87AA6149385D}">
      <dgm:prSet/>
      <dgm:spPr/>
      <dgm:t>
        <a:bodyPr/>
        <a:lstStyle/>
        <a:p>
          <a:endParaRPr lang="en-US"/>
        </a:p>
      </dgm:t>
    </dgm:pt>
    <dgm:pt modelId="{1BC8D660-1277-4DE9-9DC9-DF05753EAF75}">
      <dgm:prSet/>
      <dgm:spPr/>
      <dgm:t>
        <a:bodyPr/>
        <a:lstStyle/>
        <a:p>
          <a:r>
            <a:rPr lang="en-US" dirty="0"/>
            <a:t>Add &amp; calculate Team Name field</a:t>
          </a:r>
        </a:p>
      </dgm:t>
    </dgm:pt>
    <dgm:pt modelId="{9EC1EBC2-BFDE-4FBB-BE17-49AF39923E9F}" type="parTrans" cxnId="{BD49BD7E-6969-4160-8746-1BE4DC12F176}">
      <dgm:prSet/>
      <dgm:spPr/>
      <dgm:t>
        <a:bodyPr/>
        <a:lstStyle/>
        <a:p>
          <a:endParaRPr lang="en-US"/>
        </a:p>
      </dgm:t>
    </dgm:pt>
    <dgm:pt modelId="{7413D59E-24E5-4C37-A7FF-2211FB55D1F3}" type="sibTrans" cxnId="{BD49BD7E-6969-4160-8746-1BE4DC12F176}">
      <dgm:prSet/>
      <dgm:spPr/>
      <dgm:t>
        <a:bodyPr/>
        <a:lstStyle/>
        <a:p>
          <a:endParaRPr lang="en-US"/>
        </a:p>
      </dgm:t>
    </dgm:pt>
    <dgm:pt modelId="{0A2CF2A8-2A0A-457A-A0EB-34E1C55BB1CB}">
      <dgm:prSet/>
      <dgm:spPr/>
      <dgm:t>
        <a:bodyPr/>
        <a:lstStyle/>
        <a:p>
          <a:r>
            <a:rPr lang="en-US" dirty="0"/>
            <a:t>Add &amp; calculate Squad ID field</a:t>
          </a:r>
        </a:p>
      </dgm:t>
    </dgm:pt>
    <dgm:pt modelId="{7B117A1F-83B1-453E-AC14-9938B76317BC}" type="parTrans" cxnId="{5C1BD5E0-D875-49CA-B9E7-90CB879820BA}">
      <dgm:prSet/>
      <dgm:spPr/>
      <dgm:t>
        <a:bodyPr/>
        <a:lstStyle/>
        <a:p>
          <a:endParaRPr lang="en-US"/>
        </a:p>
      </dgm:t>
    </dgm:pt>
    <dgm:pt modelId="{691A0CB0-22C2-4757-9ECE-E26FCC4B6737}" type="sibTrans" cxnId="{5C1BD5E0-D875-49CA-B9E7-90CB879820BA}">
      <dgm:prSet/>
      <dgm:spPr/>
      <dgm:t>
        <a:bodyPr/>
        <a:lstStyle/>
        <a:p>
          <a:endParaRPr lang="en-US"/>
        </a:p>
      </dgm:t>
    </dgm:pt>
    <dgm:pt modelId="{A6033F49-1F7E-4322-8BBE-DCC992FD3753}">
      <dgm:prSet/>
      <dgm:spPr/>
      <dgm:t>
        <a:bodyPr/>
        <a:lstStyle/>
        <a:p>
          <a:r>
            <a:rPr lang="en-US" dirty="0"/>
            <a:t>Python/Arcade/SQL expression to calculate Symbols</a:t>
          </a:r>
        </a:p>
      </dgm:t>
    </dgm:pt>
    <dgm:pt modelId="{F926AB72-AB3A-424C-9588-DA65A995BBBD}" type="parTrans" cxnId="{40BB5C8A-7F98-465A-8B39-BB7597E35318}">
      <dgm:prSet/>
      <dgm:spPr/>
      <dgm:t>
        <a:bodyPr/>
        <a:lstStyle/>
        <a:p>
          <a:endParaRPr lang="en-US"/>
        </a:p>
      </dgm:t>
    </dgm:pt>
    <dgm:pt modelId="{3E59F1B9-7551-40BD-84EA-8EA1E43D7BCE}" type="sibTrans" cxnId="{40BB5C8A-7F98-465A-8B39-BB7597E35318}">
      <dgm:prSet/>
      <dgm:spPr/>
      <dgm:t>
        <a:bodyPr/>
        <a:lstStyle/>
        <a:p>
          <a:endParaRPr lang="en-US"/>
        </a:p>
      </dgm:t>
    </dgm:pt>
    <dgm:pt modelId="{AFE74580-5583-4851-8767-79661F543F19}">
      <dgm:prSet/>
      <dgm:spPr/>
      <dgm:t>
        <a:bodyPr/>
        <a:lstStyle/>
        <a:p>
          <a:r>
            <a:rPr lang="en-US"/>
            <a:t>Append data to Feature Layer</a:t>
          </a:r>
        </a:p>
      </dgm:t>
    </dgm:pt>
    <dgm:pt modelId="{0EC80C1D-CC71-4D48-9645-D6355DA4713A}" type="parTrans" cxnId="{F45DA621-D3EE-4F0A-962E-2C118CD0C15C}">
      <dgm:prSet/>
      <dgm:spPr/>
      <dgm:t>
        <a:bodyPr/>
        <a:lstStyle/>
        <a:p>
          <a:endParaRPr lang="en-US"/>
        </a:p>
      </dgm:t>
    </dgm:pt>
    <dgm:pt modelId="{AFCC2C4F-EBFD-48D0-8311-9E30540950BA}" type="sibTrans" cxnId="{F45DA621-D3EE-4F0A-962E-2C118CD0C15C}">
      <dgm:prSet/>
      <dgm:spPr/>
      <dgm:t>
        <a:bodyPr/>
        <a:lstStyle/>
        <a:p>
          <a:endParaRPr lang="en-US"/>
        </a:p>
      </dgm:t>
    </dgm:pt>
    <dgm:pt modelId="{7E9AB32C-4EDA-4E98-840D-4C1E7A9F619D}" type="pres">
      <dgm:prSet presAssocID="{988BB1FE-B991-490A-B462-60B8E5223696}" presName="Name0" presStyleCnt="0">
        <dgm:presLayoutVars>
          <dgm:dir/>
          <dgm:animLvl val="lvl"/>
          <dgm:resizeHandles val="exact"/>
        </dgm:presLayoutVars>
      </dgm:prSet>
      <dgm:spPr/>
    </dgm:pt>
    <dgm:pt modelId="{669D3005-F031-440F-A76B-EAD0D4ABF493}" type="pres">
      <dgm:prSet presAssocID="{AFE74580-5583-4851-8767-79661F543F19}" presName="boxAndChildren" presStyleCnt="0"/>
      <dgm:spPr/>
    </dgm:pt>
    <dgm:pt modelId="{FE7AAF4E-73AA-4F40-AC6B-D6C6E3925757}" type="pres">
      <dgm:prSet presAssocID="{AFE74580-5583-4851-8767-79661F543F19}" presName="parentTextBox" presStyleLbl="node1" presStyleIdx="0" presStyleCnt="7"/>
      <dgm:spPr/>
    </dgm:pt>
    <dgm:pt modelId="{8C373FED-52C4-4E43-BD83-8AAC6328C065}" type="pres">
      <dgm:prSet presAssocID="{3E59F1B9-7551-40BD-84EA-8EA1E43D7BCE}" presName="sp" presStyleCnt="0"/>
      <dgm:spPr/>
    </dgm:pt>
    <dgm:pt modelId="{E2BF8C7A-9BB9-4EE6-9318-01AB90E33FF6}" type="pres">
      <dgm:prSet presAssocID="{A6033F49-1F7E-4322-8BBE-DCC992FD3753}" presName="arrowAndChildren" presStyleCnt="0"/>
      <dgm:spPr/>
    </dgm:pt>
    <dgm:pt modelId="{76191B6B-DFE5-4261-99DB-E484F37AFD3F}" type="pres">
      <dgm:prSet presAssocID="{A6033F49-1F7E-4322-8BBE-DCC992FD3753}" presName="parentTextArrow" presStyleLbl="node1" presStyleIdx="1" presStyleCnt="7"/>
      <dgm:spPr/>
    </dgm:pt>
    <dgm:pt modelId="{BB4B663B-13D2-4847-B92F-6E5D22A133DF}" type="pres">
      <dgm:prSet presAssocID="{691A0CB0-22C2-4757-9ECE-E26FCC4B6737}" presName="sp" presStyleCnt="0"/>
      <dgm:spPr/>
    </dgm:pt>
    <dgm:pt modelId="{4E0B62D2-5CC7-467D-AAE1-DEFFCAC58B2C}" type="pres">
      <dgm:prSet presAssocID="{0A2CF2A8-2A0A-457A-A0EB-34E1C55BB1CB}" presName="arrowAndChildren" presStyleCnt="0"/>
      <dgm:spPr/>
    </dgm:pt>
    <dgm:pt modelId="{4503B591-FB29-45FC-9AE8-C25EE2F92C92}" type="pres">
      <dgm:prSet presAssocID="{0A2CF2A8-2A0A-457A-A0EB-34E1C55BB1CB}" presName="parentTextArrow" presStyleLbl="node1" presStyleIdx="2" presStyleCnt="7"/>
      <dgm:spPr/>
    </dgm:pt>
    <dgm:pt modelId="{6E4DC02D-884B-4E6B-9341-33C42B0DAC3F}" type="pres">
      <dgm:prSet presAssocID="{7413D59E-24E5-4C37-A7FF-2211FB55D1F3}" presName="sp" presStyleCnt="0"/>
      <dgm:spPr/>
    </dgm:pt>
    <dgm:pt modelId="{EF23F1DF-1D55-458D-B5B2-C5A9D252E6FE}" type="pres">
      <dgm:prSet presAssocID="{1BC8D660-1277-4DE9-9DC9-DF05753EAF75}" presName="arrowAndChildren" presStyleCnt="0"/>
      <dgm:spPr/>
    </dgm:pt>
    <dgm:pt modelId="{ED926292-9094-429C-853C-D5102713AB12}" type="pres">
      <dgm:prSet presAssocID="{1BC8D660-1277-4DE9-9DC9-DF05753EAF75}" presName="parentTextArrow" presStyleLbl="node1" presStyleIdx="3" presStyleCnt="7"/>
      <dgm:spPr/>
    </dgm:pt>
    <dgm:pt modelId="{650750D6-3793-45AA-A80A-2E7795BF3683}" type="pres">
      <dgm:prSet presAssocID="{32B1DA51-B8EB-4023-AA67-417D3C61BC7F}" presName="sp" presStyleCnt="0"/>
      <dgm:spPr/>
    </dgm:pt>
    <dgm:pt modelId="{87EADC77-4FAB-4704-8743-0410FFA05074}" type="pres">
      <dgm:prSet presAssocID="{63FDDA2B-635D-462D-B221-6662C2EBC215}" presName="arrowAndChildren" presStyleCnt="0"/>
      <dgm:spPr/>
    </dgm:pt>
    <dgm:pt modelId="{F625DEE6-1289-497C-9FF7-64A10129370A}" type="pres">
      <dgm:prSet presAssocID="{63FDDA2B-635D-462D-B221-6662C2EBC215}" presName="parentTextArrow" presStyleLbl="node1" presStyleIdx="4" presStyleCnt="7"/>
      <dgm:spPr/>
    </dgm:pt>
    <dgm:pt modelId="{62337DEB-565C-4D0A-8DC8-9C6F3AB0E9F2}" type="pres">
      <dgm:prSet presAssocID="{5F5524CA-76F3-41F3-B23B-A2982D0EC8FE}" presName="sp" presStyleCnt="0"/>
      <dgm:spPr/>
    </dgm:pt>
    <dgm:pt modelId="{F79CEBDA-2C3F-445E-93A6-BE8991972656}" type="pres">
      <dgm:prSet presAssocID="{36DAEED9-3C7E-4790-A141-C1C6DF1A014A}" presName="arrowAndChildren" presStyleCnt="0"/>
      <dgm:spPr/>
    </dgm:pt>
    <dgm:pt modelId="{9D1BB6A9-AB73-4AC0-B0F2-589B432F5301}" type="pres">
      <dgm:prSet presAssocID="{36DAEED9-3C7E-4790-A141-C1C6DF1A014A}" presName="parentTextArrow" presStyleLbl="node1" presStyleIdx="5" presStyleCnt="7"/>
      <dgm:spPr/>
    </dgm:pt>
    <dgm:pt modelId="{E349105B-595D-44FC-91B5-00C249D8F8E2}" type="pres">
      <dgm:prSet presAssocID="{D4D8A014-43E4-4495-BC04-B43780114145}" presName="sp" presStyleCnt="0"/>
      <dgm:spPr/>
    </dgm:pt>
    <dgm:pt modelId="{4B06895A-1661-4D31-9BAE-E8E72C0ECE28}" type="pres">
      <dgm:prSet presAssocID="{DA888021-5B48-4F4A-A880-68AEEF01A371}" presName="arrowAndChildren" presStyleCnt="0"/>
      <dgm:spPr/>
    </dgm:pt>
    <dgm:pt modelId="{5EDD0D92-B97D-41B1-870A-1090BB2046CE}" type="pres">
      <dgm:prSet presAssocID="{DA888021-5B48-4F4A-A880-68AEEF01A371}" presName="parentTextArrow" presStyleLbl="node1" presStyleIdx="6" presStyleCnt="7"/>
      <dgm:spPr/>
    </dgm:pt>
  </dgm:ptLst>
  <dgm:cxnLst>
    <dgm:cxn modelId="{1B4C1B0F-FEFB-4CA1-B21B-A67118A9C92D}" srcId="{988BB1FE-B991-490A-B462-60B8E5223696}" destId="{36DAEED9-3C7E-4790-A141-C1C6DF1A014A}" srcOrd="1" destOrd="0" parTransId="{5F1227C5-7802-4BC6-8E1B-90536A6739D9}" sibTransId="{5F5524CA-76F3-41F3-B23B-A2982D0EC8FE}"/>
    <dgm:cxn modelId="{F45DA621-D3EE-4F0A-962E-2C118CD0C15C}" srcId="{988BB1FE-B991-490A-B462-60B8E5223696}" destId="{AFE74580-5583-4851-8767-79661F543F19}" srcOrd="6" destOrd="0" parTransId="{0EC80C1D-CC71-4D48-9645-D6355DA4713A}" sibTransId="{AFCC2C4F-EBFD-48D0-8311-9E30540950BA}"/>
    <dgm:cxn modelId="{22105423-CAE4-458E-BF46-351BCABD5CDA}" type="presOf" srcId="{DA888021-5B48-4F4A-A880-68AEEF01A371}" destId="{5EDD0D92-B97D-41B1-870A-1090BB2046CE}" srcOrd="0" destOrd="0" presId="urn:microsoft.com/office/officeart/2005/8/layout/process4"/>
    <dgm:cxn modelId="{5C4DB432-65B2-4BEC-B75D-93B1657229E6}" type="presOf" srcId="{988BB1FE-B991-490A-B462-60B8E5223696}" destId="{7E9AB32C-4EDA-4E98-840D-4C1E7A9F619D}" srcOrd="0" destOrd="0" presId="urn:microsoft.com/office/officeart/2005/8/layout/process4"/>
    <dgm:cxn modelId="{C6EB9836-C94B-47FF-9D76-32FF054D2584}" type="presOf" srcId="{A6033F49-1F7E-4322-8BBE-DCC992FD3753}" destId="{76191B6B-DFE5-4261-99DB-E484F37AFD3F}" srcOrd="0" destOrd="0" presId="urn:microsoft.com/office/officeart/2005/8/layout/process4"/>
    <dgm:cxn modelId="{455ECC4B-A7DC-4435-808F-D1799CFE8C64}" type="presOf" srcId="{36DAEED9-3C7E-4790-A141-C1C6DF1A014A}" destId="{9D1BB6A9-AB73-4AC0-B0F2-589B432F5301}" srcOrd="0" destOrd="0" presId="urn:microsoft.com/office/officeart/2005/8/layout/process4"/>
    <dgm:cxn modelId="{01A8C954-831D-42A4-B1AE-281EC6A82F2D}" srcId="{988BB1FE-B991-490A-B462-60B8E5223696}" destId="{DA888021-5B48-4F4A-A880-68AEEF01A371}" srcOrd="0" destOrd="0" parTransId="{4D62271C-A696-4E41-B159-BA01DAE0DE4E}" sibTransId="{D4D8A014-43E4-4495-BC04-B43780114145}"/>
    <dgm:cxn modelId="{BD49BD7E-6969-4160-8746-1BE4DC12F176}" srcId="{988BB1FE-B991-490A-B462-60B8E5223696}" destId="{1BC8D660-1277-4DE9-9DC9-DF05753EAF75}" srcOrd="3" destOrd="0" parTransId="{9EC1EBC2-BFDE-4FBB-BE17-49AF39923E9F}" sibTransId="{7413D59E-24E5-4C37-A7FF-2211FB55D1F3}"/>
    <dgm:cxn modelId="{40BB5C8A-7F98-465A-8B39-BB7597E35318}" srcId="{988BB1FE-B991-490A-B462-60B8E5223696}" destId="{A6033F49-1F7E-4322-8BBE-DCC992FD3753}" srcOrd="5" destOrd="0" parTransId="{F926AB72-AB3A-424C-9588-DA65A995BBBD}" sibTransId="{3E59F1B9-7551-40BD-84EA-8EA1E43D7BCE}"/>
    <dgm:cxn modelId="{3E6EBD99-EBE8-4CD2-9549-87AA6149385D}" srcId="{988BB1FE-B991-490A-B462-60B8E5223696}" destId="{63FDDA2B-635D-462D-B221-6662C2EBC215}" srcOrd="2" destOrd="0" parTransId="{4294C29A-DF72-461F-8CB3-A014E19E7FB5}" sibTransId="{32B1DA51-B8EB-4023-AA67-417D3C61BC7F}"/>
    <dgm:cxn modelId="{97FEA9AA-FB11-423B-9DFB-58150FB95B44}" type="presOf" srcId="{1BC8D660-1277-4DE9-9DC9-DF05753EAF75}" destId="{ED926292-9094-429C-853C-D5102713AB12}" srcOrd="0" destOrd="0" presId="urn:microsoft.com/office/officeart/2005/8/layout/process4"/>
    <dgm:cxn modelId="{C39E5FC1-04B1-4C1B-9729-486EBAAD4078}" type="presOf" srcId="{AFE74580-5583-4851-8767-79661F543F19}" destId="{FE7AAF4E-73AA-4F40-AC6B-D6C6E3925757}" srcOrd="0" destOrd="0" presId="urn:microsoft.com/office/officeart/2005/8/layout/process4"/>
    <dgm:cxn modelId="{730843C2-99CB-4986-AA90-AC116A41997F}" type="presOf" srcId="{0A2CF2A8-2A0A-457A-A0EB-34E1C55BB1CB}" destId="{4503B591-FB29-45FC-9AE8-C25EE2F92C92}" srcOrd="0" destOrd="0" presId="urn:microsoft.com/office/officeart/2005/8/layout/process4"/>
    <dgm:cxn modelId="{65E838D7-AD03-4648-8193-E92E725B1B55}" type="presOf" srcId="{63FDDA2B-635D-462D-B221-6662C2EBC215}" destId="{F625DEE6-1289-497C-9FF7-64A10129370A}" srcOrd="0" destOrd="0" presId="urn:microsoft.com/office/officeart/2005/8/layout/process4"/>
    <dgm:cxn modelId="{5C1BD5E0-D875-49CA-B9E7-90CB879820BA}" srcId="{988BB1FE-B991-490A-B462-60B8E5223696}" destId="{0A2CF2A8-2A0A-457A-A0EB-34E1C55BB1CB}" srcOrd="4" destOrd="0" parTransId="{7B117A1F-83B1-453E-AC14-9938B76317BC}" sibTransId="{691A0CB0-22C2-4757-9ECE-E26FCC4B6737}"/>
    <dgm:cxn modelId="{CFDD6217-2499-4C04-A8A4-C3A3909EA15C}" type="presParOf" srcId="{7E9AB32C-4EDA-4E98-840D-4C1E7A9F619D}" destId="{669D3005-F031-440F-A76B-EAD0D4ABF493}" srcOrd="0" destOrd="0" presId="urn:microsoft.com/office/officeart/2005/8/layout/process4"/>
    <dgm:cxn modelId="{D74D0E9F-2D72-44B5-9B16-5DBF2FE9C54A}" type="presParOf" srcId="{669D3005-F031-440F-A76B-EAD0D4ABF493}" destId="{FE7AAF4E-73AA-4F40-AC6B-D6C6E3925757}" srcOrd="0" destOrd="0" presId="urn:microsoft.com/office/officeart/2005/8/layout/process4"/>
    <dgm:cxn modelId="{9ED73378-3B3E-412B-9962-BEA9A7333866}" type="presParOf" srcId="{7E9AB32C-4EDA-4E98-840D-4C1E7A9F619D}" destId="{8C373FED-52C4-4E43-BD83-8AAC6328C065}" srcOrd="1" destOrd="0" presId="urn:microsoft.com/office/officeart/2005/8/layout/process4"/>
    <dgm:cxn modelId="{27B0DDFC-5DE7-4C88-BC01-B1D4C01C6CCD}" type="presParOf" srcId="{7E9AB32C-4EDA-4E98-840D-4C1E7A9F619D}" destId="{E2BF8C7A-9BB9-4EE6-9318-01AB90E33FF6}" srcOrd="2" destOrd="0" presId="urn:microsoft.com/office/officeart/2005/8/layout/process4"/>
    <dgm:cxn modelId="{0C07CED4-F939-49E4-875F-FB09794F61C4}" type="presParOf" srcId="{E2BF8C7A-9BB9-4EE6-9318-01AB90E33FF6}" destId="{76191B6B-DFE5-4261-99DB-E484F37AFD3F}" srcOrd="0" destOrd="0" presId="urn:microsoft.com/office/officeart/2005/8/layout/process4"/>
    <dgm:cxn modelId="{82C43D9E-6558-47B9-B60C-A26426F64981}" type="presParOf" srcId="{7E9AB32C-4EDA-4E98-840D-4C1E7A9F619D}" destId="{BB4B663B-13D2-4847-B92F-6E5D22A133DF}" srcOrd="3" destOrd="0" presId="urn:microsoft.com/office/officeart/2005/8/layout/process4"/>
    <dgm:cxn modelId="{2F2D560E-28A4-45A2-995A-6432B404ECC6}" type="presParOf" srcId="{7E9AB32C-4EDA-4E98-840D-4C1E7A9F619D}" destId="{4E0B62D2-5CC7-467D-AAE1-DEFFCAC58B2C}" srcOrd="4" destOrd="0" presId="urn:microsoft.com/office/officeart/2005/8/layout/process4"/>
    <dgm:cxn modelId="{92CB678A-8A1B-4B95-9AC3-479C5BF560D4}" type="presParOf" srcId="{4E0B62D2-5CC7-467D-AAE1-DEFFCAC58B2C}" destId="{4503B591-FB29-45FC-9AE8-C25EE2F92C92}" srcOrd="0" destOrd="0" presId="urn:microsoft.com/office/officeart/2005/8/layout/process4"/>
    <dgm:cxn modelId="{9D459FF8-AFF5-4A14-B845-38139805E0AD}" type="presParOf" srcId="{7E9AB32C-4EDA-4E98-840D-4C1E7A9F619D}" destId="{6E4DC02D-884B-4E6B-9341-33C42B0DAC3F}" srcOrd="5" destOrd="0" presId="urn:microsoft.com/office/officeart/2005/8/layout/process4"/>
    <dgm:cxn modelId="{728AC060-FE19-4891-B8E3-B204D9B04330}" type="presParOf" srcId="{7E9AB32C-4EDA-4E98-840D-4C1E7A9F619D}" destId="{EF23F1DF-1D55-458D-B5B2-C5A9D252E6FE}" srcOrd="6" destOrd="0" presId="urn:microsoft.com/office/officeart/2005/8/layout/process4"/>
    <dgm:cxn modelId="{09DCC250-B9B0-405D-A3B1-96309B79E7D7}" type="presParOf" srcId="{EF23F1DF-1D55-458D-B5B2-C5A9D252E6FE}" destId="{ED926292-9094-429C-853C-D5102713AB12}" srcOrd="0" destOrd="0" presId="urn:microsoft.com/office/officeart/2005/8/layout/process4"/>
    <dgm:cxn modelId="{01E6207B-B3B4-425E-B9EA-1707E91CDB2D}" type="presParOf" srcId="{7E9AB32C-4EDA-4E98-840D-4C1E7A9F619D}" destId="{650750D6-3793-45AA-A80A-2E7795BF3683}" srcOrd="7" destOrd="0" presId="urn:microsoft.com/office/officeart/2005/8/layout/process4"/>
    <dgm:cxn modelId="{3262CAFF-A16E-4681-8BF7-5C942CAC9ADD}" type="presParOf" srcId="{7E9AB32C-4EDA-4E98-840D-4C1E7A9F619D}" destId="{87EADC77-4FAB-4704-8743-0410FFA05074}" srcOrd="8" destOrd="0" presId="urn:microsoft.com/office/officeart/2005/8/layout/process4"/>
    <dgm:cxn modelId="{C7901B13-993F-434E-A35D-261B854147B2}" type="presParOf" srcId="{87EADC77-4FAB-4704-8743-0410FFA05074}" destId="{F625DEE6-1289-497C-9FF7-64A10129370A}" srcOrd="0" destOrd="0" presId="urn:microsoft.com/office/officeart/2005/8/layout/process4"/>
    <dgm:cxn modelId="{38139AD2-9970-405C-8CC5-427B821ADF48}" type="presParOf" srcId="{7E9AB32C-4EDA-4E98-840D-4C1E7A9F619D}" destId="{62337DEB-565C-4D0A-8DC8-9C6F3AB0E9F2}" srcOrd="9" destOrd="0" presId="urn:microsoft.com/office/officeart/2005/8/layout/process4"/>
    <dgm:cxn modelId="{18C6F6FF-C095-41ED-ABE9-D6CB0FD6AAE5}" type="presParOf" srcId="{7E9AB32C-4EDA-4E98-840D-4C1E7A9F619D}" destId="{F79CEBDA-2C3F-445E-93A6-BE8991972656}" srcOrd="10" destOrd="0" presId="urn:microsoft.com/office/officeart/2005/8/layout/process4"/>
    <dgm:cxn modelId="{E448DCF3-7836-45B8-A931-077B4578BE2C}" type="presParOf" srcId="{F79CEBDA-2C3F-445E-93A6-BE8991972656}" destId="{9D1BB6A9-AB73-4AC0-B0F2-589B432F5301}" srcOrd="0" destOrd="0" presId="urn:microsoft.com/office/officeart/2005/8/layout/process4"/>
    <dgm:cxn modelId="{5C69961E-6A76-4EA8-90FD-945B29097D9B}" type="presParOf" srcId="{7E9AB32C-4EDA-4E98-840D-4C1E7A9F619D}" destId="{E349105B-595D-44FC-91B5-00C249D8F8E2}" srcOrd="11" destOrd="0" presId="urn:microsoft.com/office/officeart/2005/8/layout/process4"/>
    <dgm:cxn modelId="{DE7DC0AF-325D-49B6-B4EC-DC786F31B17B}" type="presParOf" srcId="{7E9AB32C-4EDA-4E98-840D-4C1E7A9F619D}" destId="{4B06895A-1661-4D31-9BAE-E8E72C0ECE28}" srcOrd="12" destOrd="0" presId="urn:microsoft.com/office/officeart/2005/8/layout/process4"/>
    <dgm:cxn modelId="{79FD48A0-AD9A-4B12-BF30-C5C932131F46}" type="presParOf" srcId="{4B06895A-1661-4D31-9BAE-E8E72C0ECE28}" destId="{5EDD0D92-B97D-41B1-870A-1090BB2046CE}"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8423D78-2C74-4AF6-AEF8-96AA72BF2D43}"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F0B3D191-F5CC-4CD8-BC2F-0195C55DF9DC}">
      <dgm:prSet/>
      <dgm:spPr/>
      <dgm:t>
        <a:bodyPr/>
        <a:lstStyle/>
        <a:p>
          <a:r>
            <a:rPr lang="en-US"/>
            <a:t>Modelbuilder</a:t>
          </a:r>
        </a:p>
      </dgm:t>
    </dgm:pt>
    <dgm:pt modelId="{A538ABE0-5094-42D0-A8C1-C64CF4DA6E83}" type="parTrans" cxnId="{7F6F9C63-2E34-4302-B49E-0E39408B531E}">
      <dgm:prSet/>
      <dgm:spPr/>
      <dgm:t>
        <a:bodyPr/>
        <a:lstStyle/>
        <a:p>
          <a:endParaRPr lang="en-US"/>
        </a:p>
      </dgm:t>
    </dgm:pt>
    <dgm:pt modelId="{EF41DBDA-B078-47C1-B4C8-26ADC10DC1E8}" type="sibTrans" cxnId="{7F6F9C63-2E34-4302-B49E-0E39408B531E}">
      <dgm:prSet/>
      <dgm:spPr/>
      <dgm:t>
        <a:bodyPr/>
        <a:lstStyle/>
        <a:p>
          <a:endParaRPr lang="en-US"/>
        </a:p>
      </dgm:t>
    </dgm:pt>
    <dgm:pt modelId="{B699E5E8-93CF-47E4-8376-435767CE7204}">
      <dgm:prSet/>
      <dgm:spPr/>
      <dgm:t>
        <a:bodyPr/>
        <a:lstStyle/>
        <a:p>
          <a:r>
            <a:rPr lang="en-US"/>
            <a:t>Beginner friendly</a:t>
          </a:r>
        </a:p>
      </dgm:t>
    </dgm:pt>
    <dgm:pt modelId="{C1627006-136B-4E45-BA68-237CF42FBC16}" type="parTrans" cxnId="{0464615E-C130-434F-A8FF-32C66EF26F44}">
      <dgm:prSet/>
      <dgm:spPr/>
      <dgm:t>
        <a:bodyPr/>
        <a:lstStyle/>
        <a:p>
          <a:endParaRPr lang="en-US"/>
        </a:p>
      </dgm:t>
    </dgm:pt>
    <dgm:pt modelId="{93DDADC3-4973-4D06-9DBC-7B8EBB00733A}" type="sibTrans" cxnId="{0464615E-C130-434F-A8FF-32C66EF26F44}">
      <dgm:prSet/>
      <dgm:spPr/>
      <dgm:t>
        <a:bodyPr/>
        <a:lstStyle/>
        <a:p>
          <a:endParaRPr lang="en-US"/>
        </a:p>
      </dgm:t>
    </dgm:pt>
    <dgm:pt modelId="{1CC99610-C7D2-44EF-BF47-4E4E8FF666E5}">
      <dgm:prSet/>
      <dgm:spPr/>
      <dgm:t>
        <a:bodyPr/>
        <a:lstStyle/>
        <a:p>
          <a:r>
            <a:rPr lang="en-US"/>
            <a:t>Diagram driven</a:t>
          </a:r>
        </a:p>
      </dgm:t>
    </dgm:pt>
    <dgm:pt modelId="{444E0343-64B8-46CE-A7E4-D6489738D286}" type="parTrans" cxnId="{92A234D7-C3F6-4C30-9A19-EC48BA1A829E}">
      <dgm:prSet/>
      <dgm:spPr/>
      <dgm:t>
        <a:bodyPr/>
        <a:lstStyle/>
        <a:p>
          <a:endParaRPr lang="en-US"/>
        </a:p>
      </dgm:t>
    </dgm:pt>
    <dgm:pt modelId="{CD0E0E11-6883-4012-BB91-9F97C5B92618}" type="sibTrans" cxnId="{92A234D7-C3F6-4C30-9A19-EC48BA1A829E}">
      <dgm:prSet/>
      <dgm:spPr/>
      <dgm:t>
        <a:bodyPr/>
        <a:lstStyle/>
        <a:p>
          <a:endParaRPr lang="en-US"/>
        </a:p>
      </dgm:t>
    </dgm:pt>
    <dgm:pt modelId="{4FD0BAD4-1367-49E3-91CD-4640883046B2}">
      <dgm:prSet/>
      <dgm:spPr/>
      <dgm:t>
        <a:bodyPr/>
        <a:lstStyle/>
        <a:p>
          <a:r>
            <a:rPr lang="en-US"/>
            <a:t>Great backend functionality, Front-end can be challenging</a:t>
          </a:r>
        </a:p>
      </dgm:t>
    </dgm:pt>
    <dgm:pt modelId="{A3AA2676-CC69-4048-BE08-6654CA3E0021}" type="parTrans" cxnId="{F2140089-A456-42F2-B25F-7E53B0753EE6}">
      <dgm:prSet/>
      <dgm:spPr/>
      <dgm:t>
        <a:bodyPr/>
        <a:lstStyle/>
        <a:p>
          <a:endParaRPr lang="en-US"/>
        </a:p>
      </dgm:t>
    </dgm:pt>
    <dgm:pt modelId="{A86E82FE-0229-4DE7-B1E3-3B23AC28E1AE}" type="sibTrans" cxnId="{F2140089-A456-42F2-B25F-7E53B0753EE6}">
      <dgm:prSet/>
      <dgm:spPr/>
      <dgm:t>
        <a:bodyPr/>
        <a:lstStyle/>
        <a:p>
          <a:endParaRPr lang="en-US"/>
        </a:p>
      </dgm:t>
    </dgm:pt>
    <dgm:pt modelId="{D46744EA-3B92-42AD-9478-0AA6B237B6DD}">
      <dgm:prSet/>
      <dgm:spPr/>
      <dgm:t>
        <a:bodyPr/>
        <a:lstStyle/>
        <a:p>
          <a:r>
            <a:rPr lang="en-US"/>
            <a:t>Great for quickly tying tools together</a:t>
          </a:r>
        </a:p>
      </dgm:t>
    </dgm:pt>
    <dgm:pt modelId="{24D28F59-FC14-4322-AE2F-6AFCF7815DF9}" type="parTrans" cxnId="{7CD457C6-79FB-4DA4-AF87-790C85BBE0FA}">
      <dgm:prSet/>
      <dgm:spPr/>
      <dgm:t>
        <a:bodyPr/>
        <a:lstStyle/>
        <a:p>
          <a:endParaRPr lang="en-US"/>
        </a:p>
      </dgm:t>
    </dgm:pt>
    <dgm:pt modelId="{78946D74-C3D4-4DAB-AFEF-C534EA957A07}" type="sibTrans" cxnId="{7CD457C6-79FB-4DA4-AF87-790C85BBE0FA}">
      <dgm:prSet/>
      <dgm:spPr/>
      <dgm:t>
        <a:bodyPr/>
        <a:lstStyle/>
        <a:p>
          <a:endParaRPr lang="en-US"/>
        </a:p>
      </dgm:t>
    </dgm:pt>
    <dgm:pt modelId="{16C13F98-D31A-4AB0-BE37-9362B9B545CA}">
      <dgm:prSet/>
      <dgm:spPr/>
      <dgm:t>
        <a:bodyPr/>
        <a:lstStyle/>
        <a:p>
          <a:r>
            <a:rPr lang="en-US"/>
            <a:t>Handles intermediate data automatically</a:t>
          </a:r>
        </a:p>
      </dgm:t>
    </dgm:pt>
    <dgm:pt modelId="{7A57BA89-8B1E-45ED-8028-6C4510931627}" type="parTrans" cxnId="{1E822DA5-6498-4C4B-A9CC-5F4EF4A16110}">
      <dgm:prSet/>
      <dgm:spPr/>
      <dgm:t>
        <a:bodyPr/>
        <a:lstStyle/>
        <a:p>
          <a:endParaRPr lang="en-US"/>
        </a:p>
      </dgm:t>
    </dgm:pt>
    <dgm:pt modelId="{10084C93-E1A1-4C53-B446-A4118D416991}" type="sibTrans" cxnId="{1E822DA5-6498-4C4B-A9CC-5F4EF4A16110}">
      <dgm:prSet/>
      <dgm:spPr/>
      <dgm:t>
        <a:bodyPr/>
        <a:lstStyle/>
        <a:p>
          <a:endParaRPr lang="en-US"/>
        </a:p>
      </dgm:t>
    </dgm:pt>
    <dgm:pt modelId="{0AF75AFB-E557-4335-B303-A2A5D05ED543}">
      <dgm:prSet/>
      <dgm:spPr/>
      <dgm:t>
        <a:bodyPr/>
        <a:lstStyle/>
        <a:p>
          <a:r>
            <a:rPr lang="en-US" dirty="0"/>
            <a:t>Custom Python Script Tool</a:t>
          </a:r>
        </a:p>
      </dgm:t>
    </dgm:pt>
    <dgm:pt modelId="{80AD82F3-FE0B-4070-9488-9FA37949C898}" type="parTrans" cxnId="{9178A299-7DD4-4E85-83D5-B259D401ABFD}">
      <dgm:prSet/>
      <dgm:spPr/>
      <dgm:t>
        <a:bodyPr/>
        <a:lstStyle/>
        <a:p>
          <a:endParaRPr lang="en-US"/>
        </a:p>
      </dgm:t>
    </dgm:pt>
    <dgm:pt modelId="{F426105F-BE4E-4AB9-BEEE-64CF93EC838E}" type="sibTrans" cxnId="{9178A299-7DD4-4E85-83D5-B259D401ABFD}">
      <dgm:prSet/>
      <dgm:spPr/>
      <dgm:t>
        <a:bodyPr/>
        <a:lstStyle/>
        <a:p>
          <a:endParaRPr lang="en-US"/>
        </a:p>
      </dgm:t>
    </dgm:pt>
    <dgm:pt modelId="{00A213DD-2CEE-4205-B2FF-2A64BCF19CCF}">
      <dgm:prSet/>
      <dgm:spPr/>
      <dgm:t>
        <a:bodyPr/>
        <a:lstStyle/>
        <a:p>
          <a:r>
            <a:rPr lang="en-US" dirty="0"/>
            <a:t>Programming know-how required (Specifically </a:t>
          </a:r>
          <a:r>
            <a:rPr lang="en-US" dirty="0" err="1"/>
            <a:t>ArcPy</a:t>
          </a:r>
          <a:r>
            <a:rPr lang="en-US" dirty="0"/>
            <a:t>)</a:t>
          </a:r>
        </a:p>
      </dgm:t>
    </dgm:pt>
    <dgm:pt modelId="{2CE25B40-4CC0-46B7-84D1-48F71C9A6210}" type="parTrans" cxnId="{3BFB11DA-6176-4735-AE05-64DF9A92B55A}">
      <dgm:prSet/>
      <dgm:spPr/>
      <dgm:t>
        <a:bodyPr/>
        <a:lstStyle/>
        <a:p>
          <a:endParaRPr lang="en-US"/>
        </a:p>
      </dgm:t>
    </dgm:pt>
    <dgm:pt modelId="{5F0DAC61-02C5-480D-8829-25C9ABF856E2}" type="sibTrans" cxnId="{3BFB11DA-6176-4735-AE05-64DF9A92B55A}">
      <dgm:prSet/>
      <dgm:spPr/>
      <dgm:t>
        <a:bodyPr/>
        <a:lstStyle/>
        <a:p>
          <a:endParaRPr lang="en-US"/>
        </a:p>
      </dgm:t>
    </dgm:pt>
    <dgm:pt modelId="{9EEFA0D9-7ED3-4137-B0A2-5C2B334660CF}">
      <dgm:prSet/>
      <dgm:spPr/>
      <dgm:t>
        <a:bodyPr/>
        <a:lstStyle/>
        <a:p>
          <a:r>
            <a:rPr lang="en-US" dirty="0"/>
            <a:t>Easier to scale up to include tasks beyond GIS</a:t>
          </a:r>
        </a:p>
      </dgm:t>
    </dgm:pt>
    <dgm:pt modelId="{9765CA18-56B7-448F-8DB8-7A87F8F0DC42}" type="parTrans" cxnId="{9E975424-5372-4912-B10B-B5D615B08276}">
      <dgm:prSet/>
      <dgm:spPr/>
      <dgm:t>
        <a:bodyPr/>
        <a:lstStyle/>
        <a:p>
          <a:endParaRPr lang="en-US"/>
        </a:p>
      </dgm:t>
    </dgm:pt>
    <dgm:pt modelId="{4240B899-B5BD-4AFB-A656-5469FA877BC9}" type="sibTrans" cxnId="{9E975424-5372-4912-B10B-B5D615B08276}">
      <dgm:prSet/>
      <dgm:spPr/>
      <dgm:t>
        <a:bodyPr/>
        <a:lstStyle/>
        <a:p>
          <a:endParaRPr lang="en-US"/>
        </a:p>
      </dgm:t>
    </dgm:pt>
    <dgm:pt modelId="{21FB57B0-FEE7-4AC6-BF4F-D1ADE5E99495}">
      <dgm:prSet/>
      <dgm:spPr/>
      <dgm:t>
        <a:bodyPr/>
        <a:lstStyle/>
        <a:p>
          <a:r>
            <a:rPr lang="en-US" dirty="0"/>
            <a:t>Skills can be applied across ArcGIS suite</a:t>
          </a:r>
        </a:p>
      </dgm:t>
    </dgm:pt>
    <dgm:pt modelId="{FDA2DEED-467C-40F5-95D4-22505B465939}" type="parTrans" cxnId="{E0C290E5-7734-4906-9998-C1A23C2F3EEA}">
      <dgm:prSet/>
      <dgm:spPr/>
    </dgm:pt>
    <dgm:pt modelId="{CF736764-3923-4593-9DDA-5BB626B9CC96}" type="sibTrans" cxnId="{E0C290E5-7734-4906-9998-C1A23C2F3EEA}">
      <dgm:prSet/>
      <dgm:spPr/>
    </dgm:pt>
    <dgm:pt modelId="{5B937AC0-B069-4D24-9D3D-BB1B15204FE5}" type="pres">
      <dgm:prSet presAssocID="{B8423D78-2C74-4AF6-AEF8-96AA72BF2D43}" presName="Name0" presStyleCnt="0">
        <dgm:presLayoutVars>
          <dgm:dir/>
          <dgm:animLvl val="lvl"/>
          <dgm:resizeHandles val="exact"/>
        </dgm:presLayoutVars>
      </dgm:prSet>
      <dgm:spPr/>
    </dgm:pt>
    <dgm:pt modelId="{CFA8AA09-89C9-43F0-8EAE-7B77A36CB799}" type="pres">
      <dgm:prSet presAssocID="{F0B3D191-F5CC-4CD8-BC2F-0195C55DF9DC}" presName="linNode" presStyleCnt="0"/>
      <dgm:spPr/>
    </dgm:pt>
    <dgm:pt modelId="{D1394138-54DE-42ED-B6AD-8C6E00DF277F}" type="pres">
      <dgm:prSet presAssocID="{F0B3D191-F5CC-4CD8-BC2F-0195C55DF9DC}" presName="parentText" presStyleLbl="node1" presStyleIdx="0" presStyleCnt="2">
        <dgm:presLayoutVars>
          <dgm:chMax val="1"/>
          <dgm:bulletEnabled val="1"/>
        </dgm:presLayoutVars>
      </dgm:prSet>
      <dgm:spPr/>
    </dgm:pt>
    <dgm:pt modelId="{34524549-E634-45B0-8517-225999A0C3F6}" type="pres">
      <dgm:prSet presAssocID="{F0B3D191-F5CC-4CD8-BC2F-0195C55DF9DC}" presName="descendantText" presStyleLbl="alignAccFollowNode1" presStyleIdx="0" presStyleCnt="2">
        <dgm:presLayoutVars>
          <dgm:bulletEnabled val="1"/>
        </dgm:presLayoutVars>
      </dgm:prSet>
      <dgm:spPr/>
    </dgm:pt>
    <dgm:pt modelId="{C6DA0D22-9609-4B8F-A60A-92328444B368}" type="pres">
      <dgm:prSet presAssocID="{EF41DBDA-B078-47C1-B4C8-26ADC10DC1E8}" presName="sp" presStyleCnt="0"/>
      <dgm:spPr/>
    </dgm:pt>
    <dgm:pt modelId="{2D7DBFBB-B739-4020-B5C8-D97DE66E71B9}" type="pres">
      <dgm:prSet presAssocID="{0AF75AFB-E557-4335-B303-A2A5D05ED543}" presName="linNode" presStyleCnt="0"/>
      <dgm:spPr/>
    </dgm:pt>
    <dgm:pt modelId="{4EA5FE92-FF5E-4CD0-9005-93B8B65B214E}" type="pres">
      <dgm:prSet presAssocID="{0AF75AFB-E557-4335-B303-A2A5D05ED543}" presName="parentText" presStyleLbl="node1" presStyleIdx="1" presStyleCnt="2">
        <dgm:presLayoutVars>
          <dgm:chMax val="1"/>
          <dgm:bulletEnabled val="1"/>
        </dgm:presLayoutVars>
      </dgm:prSet>
      <dgm:spPr/>
    </dgm:pt>
    <dgm:pt modelId="{3928DEC1-155F-43E1-A33E-2857936C32DD}" type="pres">
      <dgm:prSet presAssocID="{0AF75AFB-E557-4335-B303-A2A5D05ED543}" presName="descendantText" presStyleLbl="alignAccFollowNode1" presStyleIdx="1" presStyleCnt="2">
        <dgm:presLayoutVars>
          <dgm:bulletEnabled val="1"/>
        </dgm:presLayoutVars>
      </dgm:prSet>
      <dgm:spPr/>
    </dgm:pt>
  </dgm:ptLst>
  <dgm:cxnLst>
    <dgm:cxn modelId="{CCDB6A07-A6CA-493D-B23A-26B2F9034562}" type="presOf" srcId="{9EEFA0D9-7ED3-4137-B0A2-5C2B334660CF}" destId="{3928DEC1-155F-43E1-A33E-2857936C32DD}" srcOrd="0" destOrd="1" presId="urn:microsoft.com/office/officeart/2005/8/layout/vList5"/>
    <dgm:cxn modelId="{73A2501B-EA19-404D-A7FD-2665070DFBD8}" type="presOf" srcId="{F0B3D191-F5CC-4CD8-BC2F-0195C55DF9DC}" destId="{D1394138-54DE-42ED-B6AD-8C6E00DF277F}" srcOrd="0" destOrd="0" presId="urn:microsoft.com/office/officeart/2005/8/layout/vList5"/>
    <dgm:cxn modelId="{12BA4722-3144-46B6-B15E-61C208D7B57F}" type="presOf" srcId="{21FB57B0-FEE7-4AC6-BF4F-D1ADE5E99495}" destId="{3928DEC1-155F-43E1-A33E-2857936C32DD}" srcOrd="0" destOrd="2" presId="urn:microsoft.com/office/officeart/2005/8/layout/vList5"/>
    <dgm:cxn modelId="{EA064424-CDA0-4B2E-AE98-ACC46ACE26F8}" type="presOf" srcId="{00A213DD-2CEE-4205-B2FF-2A64BCF19CCF}" destId="{3928DEC1-155F-43E1-A33E-2857936C32DD}" srcOrd="0" destOrd="0" presId="urn:microsoft.com/office/officeart/2005/8/layout/vList5"/>
    <dgm:cxn modelId="{9E975424-5372-4912-B10B-B5D615B08276}" srcId="{0AF75AFB-E557-4335-B303-A2A5D05ED543}" destId="{9EEFA0D9-7ED3-4137-B0A2-5C2B334660CF}" srcOrd="1" destOrd="0" parTransId="{9765CA18-56B7-448F-8DB8-7A87F8F0DC42}" sibTransId="{4240B899-B5BD-4AFB-A656-5469FA877BC9}"/>
    <dgm:cxn modelId="{CEBBB027-183E-4E3F-BCB8-8A454C336944}" type="presOf" srcId="{D46744EA-3B92-42AD-9478-0AA6B237B6DD}" destId="{34524549-E634-45B0-8517-225999A0C3F6}" srcOrd="0" destOrd="3" presId="urn:microsoft.com/office/officeart/2005/8/layout/vList5"/>
    <dgm:cxn modelId="{C46A252D-6D9F-4B7B-86A8-C9290E4D7B96}" type="presOf" srcId="{1CC99610-C7D2-44EF-BF47-4E4E8FF666E5}" destId="{34524549-E634-45B0-8517-225999A0C3F6}" srcOrd="0" destOrd="1" presId="urn:microsoft.com/office/officeart/2005/8/layout/vList5"/>
    <dgm:cxn modelId="{0464615E-C130-434F-A8FF-32C66EF26F44}" srcId="{F0B3D191-F5CC-4CD8-BC2F-0195C55DF9DC}" destId="{B699E5E8-93CF-47E4-8376-435767CE7204}" srcOrd="0" destOrd="0" parTransId="{C1627006-136B-4E45-BA68-237CF42FBC16}" sibTransId="{93DDADC3-4973-4D06-9DBC-7B8EBB00733A}"/>
    <dgm:cxn modelId="{7F6F9C63-2E34-4302-B49E-0E39408B531E}" srcId="{B8423D78-2C74-4AF6-AEF8-96AA72BF2D43}" destId="{F0B3D191-F5CC-4CD8-BC2F-0195C55DF9DC}" srcOrd="0" destOrd="0" parTransId="{A538ABE0-5094-42D0-A8C1-C64CF4DA6E83}" sibTransId="{EF41DBDA-B078-47C1-B4C8-26ADC10DC1E8}"/>
    <dgm:cxn modelId="{95F05455-97BA-486D-998A-E8771FE30733}" type="presOf" srcId="{B8423D78-2C74-4AF6-AEF8-96AA72BF2D43}" destId="{5B937AC0-B069-4D24-9D3D-BB1B15204FE5}" srcOrd="0" destOrd="0" presId="urn:microsoft.com/office/officeart/2005/8/layout/vList5"/>
    <dgm:cxn modelId="{C4DC237B-14D0-4715-ADB2-78429B52F8BA}" type="presOf" srcId="{0AF75AFB-E557-4335-B303-A2A5D05ED543}" destId="{4EA5FE92-FF5E-4CD0-9005-93B8B65B214E}" srcOrd="0" destOrd="0" presId="urn:microsoft.com/office/officeart/2005/8/layout/vList5"/>
    <dgm:cxn modelId="{F2140089-A456-42F2-B25F-7E53B0753EE6}" srcId="{F0B3D191-F5CC-4CD8-BC2F-0195C55DF9DC}" destId="{4FD0BAD4-1367-49E3-91CD-4640883046B2}" srcOrd="2" destOrd="0" parTransId="{A3AA2676-CC69-4048-BE08-6654CA3E0021}" sibTransId="{A86E82FE-0229-4DE7-B1E3-3B23AC28E1AE}"/>
    <dgm:cxn modelId="{E000818E-BD88-4968-903A-E5B7FE10A1A5}" type="presOf" srcId="{4FD0BAD4-1367-49E3-91CD-4640883046B2}" destId="{34524549-E634-45B0-8517-225999A0C3F6}" srcOrd="0" destOrd="2" presId="urn:microsoft.com/office/officeart/2005/8/layout/vList5"/>
    <dgm:cxn modelId="{9178A299-7DD4-4E85-83D5-B259D401ABFD}" srcId="{B8423D78-2C74-4AF6-AEF8-96AA72BF2D43}" destId="{0AF75AFB-E557-4335-B303-A2A5D05ED543}" srcOrd="1" destOrd="0" parTransId="{80AD82F3-FE0B-4070-9488-9FA37949C898}" sibTransId="{F426105F-BE4E-4AB9-BEEE-64CF93EC838E}"/>
    <dgm:cxn modelId="{1E822DA5-6498-4C4B-A9CC-5F4EF4A16110}" srcId="{F0B3D191-F5CC-4CD8-BC2F-0195C55DF9DC}" destId="{16C13F98-D31A-4AB0-BE37-9362B9B545CA}" srcOrd="4" destOrd="0" parTransId="{7A57BA89-8B1E-45ED-8028-6C4510931627}" sibTransId="{10084C93-E1A1-4C53-B446-A4118D416991}"/>
    <dgm:cxn modelId="{68EB18B4-B011-44FD-BF85-F526ED314024}" type="presOf" srcId="{B699E5E8-93CF-47E4-8376-435767CE7204}" destId="{34524549-E634-45B0-8517-225999A0C3F6}" srcOrd="0" destOrd="0" presId="urn:microsoft.com/office/officeart/2005/8/layout/vList5"/>
    <dgm:cxn modelId="{7CD457C6-79FB-4DA4-AF87-790C85BBE0FA}" srcId="{F0B3D191-F5CC-4CD8-BC2F-0195C55DF9DC}" destId="{D46744EA-3B92-42AD-9478-0AA6B237B6DD}" srcOrd="3" destOrd="0" parTransId="{24D28F59-FC14-4322-AE2F-6AFCF7815DF9}" sibTransId="{78946D74-C3D4-4DAB-AFEF-C534EA957A07}"/>
    <dgm:cxn modelId="{92A234D7-C3F6-4C30-9A19-EC48BA1A829E}" srcId="{F0B3D191-F5CC-4CD8-BC2F-0195C55DF9DC}" destId="{1CC99610-C7D2-44EF-BF47-4E4E8FF666E5}" srcOrd="1" destOrd="0" parTransId="{444E0343-64B8-46CE-A7E4-D6489738D286}" sibTransId="{CD0E0E11-6883-4012-BB91-9F97C5B92618}"/>
    <dgm:cxn modelId="{3BFB11DA-6176-4735-AE05-64DF9A92B55A}" srcId="{0AF75AFB-E557-4335-B303-A2A5D05ED543}" destId="{00A213DD-2CEE-4205-B2FF-2A64BCF19CCF}" srcOrd="0" destOrd="0" parTransId="{2CE25B40-4CC0-46B7-84D1-48F71C9A6210}" sibTransId="{5F0DAC61-02C5-480D-8829-25C9ABF856E2}"/>
    <dgm:cxn modelId="{E0C290E5-7734-4906-9998-C1A23C2F3EEA}" srcId="{0AF75AFB-E557-4335-B303-A2A5D05ED543}" destId="{21FB57B0-FEE7-4AC6-BF4F-D1ADE5E99495}" srcOrd="2" destOrd="0" parTransId="{FDA2DEED-467C-40F5-95D4-22505B465939}" sibTransId="{CF736764-3923-4593-9DDA-5BB626B9CC96}"/>
    <dgm:cxn modelId="{3DAE9CEF-188F-4A06-9E9D-FE2DC2747DFD}" type="presOf" srcId="{16C13F98-D31A-4AB0-BE37-9362B9B545CA}" destId="{34524549-E634-45B0-8517-225999A0C3F6}" srcOrd="0" destOrd="4" presId="urn:microsoft.com/office/officeart/2005/8/layout/vList5"/>
    <dgm:cxn modelId="{1DAE914B-6C56-4DE5-86F3-102C443BB926}" type="presParOf" srcId="{5B937AC0-B069-4D24-9D3D-BB1B15204FE5}" destId="{CFA8AA09-89C9-43F0-8EAE-7B77A36CB799}" srcOrd="0" destOrd="0" presId="urn:microsoft.com/office/officeart/2005/8/layout/vList5"/>
    <dgm:cxn modelId="{0C7F55D0-D5CC-4208-A2F1-F7B31D4DCEBD}" type="presParOf" srcId="{CFA8AA09-89C9-43F0-8EAE-7B77A36CB799}" destId="{D1394138-54DE-42ED-B6AD-8C6E00DF277F}" srcOrd="0" destOrd="0" presId="urn:microsoft.com/office/officeart/2005/8/layout/vList5"/>
    <dgm:cxn modelId="{BA1D4BA6-745C-425C-8716-887099812618}" type="presParOf" srcId="{CFA8AA09-89C9-43F0-8EAE-7B77A36CB799}" destId="{34524549-E634-45B0-8517-225999A0C3F6}" srcOrd="1" destOrd="0" presId="urn:microsoft.com/office/officeart/2005/8/layout/vList5"/>
    <dgm:cxn modelId="{A4FDED07-1D69-4590-A2FA-C49968918F87}" type="presParOf" srcId="{5B937AC0-B069-4D24-9D3D-BB1B15204FE5}" destId="{C6DA0D22-9609-4B8F-A60A-92328444B368}" srcOrd="1" destOrd="0" presId="urn:microsoft.com/office/officeart/2005/8/layout/vList5"/>
    <dgm:cxn modelId="{E2CE9DE8-86F6-400C-B025-04571EAFF8D8}" type="presParOf" srcId="{5B937AC0-B069-4D24-9D3D-BB1B15204FE5}" destId="{2D7DBFBB-B739-4020-B5C8-D97DE66E71B9}" srcOrd="2" destOrd="0" presId="urn:microsoft.com/office/officeart/2005/8/layout/vList5"/>
    <dgm:cxn modelId="{27A7325B-4FF6-4A64-8EA4-56D8BC9030D8}" type="presParOf" srcId="{2D7DBFBB-B739-4020-B5C8-D97DE66E71B9}" destId="{4EA5FE92-FF5E-4CD0-9005-93B8B65B214E}" srcOrd="0" destOrd="0" presId="urn:microsoft.com/office/officeart/2005/8/layout/vList5"/>
    <dgm:cxn modelId="{15B86776-AEBA-432D-B204-FEC1FBE455AB}" type="presParOf" srcId="{2D7DBFBB-B739-4020-B5C8-D97DE66E71B9}" destId="{3928DEC1-155F-43E1-A33E-2857936C32D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7AAF4E-73AA-4F40-AC6B-D6C6E3925757}">
      <dsp:nvSpPr>
        <dsp:cNvPr id="0" name=""/>
        <dsp:cNvSpPr/>
      </dsp:nvSpPr>
      <dsp:spPr>
        <a:xfrm>
          <a:off x="0" y="3922021"/>
          <a:ext cx="7818120" cy="42918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Append data to Feature Layer</a:t>
          </a:r>
        </a:p>
      </dsp:txBody>
      <dsp:txXfrm>
        <a:off x="0" y="3922021"/>
        <a:ext cx="7818120" cy="429184"/>
      </dsp:txXfrm>
    </dsp:sp>
    <dsp:sp modelId="{76191B6B-DFE5-4261-99DB-E484F37AFD3F}">
      <dsp:nvSpPr>
        <dsp:cNvPr id="0" name=""/>
        <dsp:cNvSpPr/>
      </dsp:nvSpPr>
      <dsp:spPr>
        <a:xfrm rot="10800000">
          <a:off x="0" y="3268373"/>
          <a:ext cx="7818120" cy="660086"/>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Python/Arcade/SQL expression to calculate Symbols</a:t>
          </a:r>
        </a:p>
      </dsp:txBody>
      <dsp:txXfrm rot="10800000">
        <a:off x="0" y="3268373"/>
        <a:ext cx="7818120" cy="428904"/>
      </dsp:txXfrm>
    </dsp:sp>
    <dsp:sp modelId="{4503B591-FB29-45FC-9AE8-C25EE2F92C92}">
      <dsp:nvSpPr>
        <dsp:cNvPr id="0" name=""/>
        <dsp:cNvSpPr/>
      </dsp:nvSpPr>
      <dsp:spPr>
        <a:xfrm rot="10800000">
          <a:off x="0" y="2614724"/>
          <a:ext cx="7818120" cy="660086"/>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Add &amp; calculate Squad ID field</a:t>
          </a:r>
        </a:p>
      </dsp:txBody>
      <dsp:txXfrm rot="10800000">
        <a:off x="0" y="2614724"/>
        <a:ext cx="7818120" cy="428904"/>
      </dsp:txXfrm>
    </dsp:sp>
    <dsp:sp modelId="{ED926292-9094-429C-853C-D5102713AB12}">
      <dsp:nvSpPr>
        <dsp:cNvPr id="0" name=""/>
        <dsp:cNvSpPr/>
      </dsp:nvSpPr>
      <dsp:spPr>
        <a:xfrm rot="10800000">
          <a:off x="0" y="1961076"/>
          <a:ext cx="7818120" cy="660086"/>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Add &amp; calculate Team Name field</a:t>
          </a:r>
        </a:p>
      </dsp:txBody>
      <dsp:txXfrm rot="10800000">
        <a:off x="0" y="1961076"/>
        <a:ext cx="7818120" cy="428904"/>
      </dsp:txXfrm>
    </dsp:sp>
    <dsp:sp modelId="{F625DEE6-1289-497C-9FF7-64A10129370A}">
      <dsp:nvSpPr>
        <dsp:cNvPr id="0" name=""/>
        <dsp:cNvSpPr/>
      </dsp:nvSpPr>
      <dsp:spPr>
        <a:xfrm rot="10800000">
          <a:off x="0" y="1307428"/>
          <a:ext cx="7818120" cy="660086"/>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Run GPX to Point tool</a:t>
          </a:r>
        </a:p>
      </dsp:txBody>
      <dsp:txXfrm rot="10800000">
        <a:off x="0" y="1307428"/>
        <a:ext cx="7818120" cy="428904"/>
      </dsp:txXfrm>
    </dsp:sp>
    <dsp:sp modelId="{9D1BB6A9-AB73-4AC0-B0F2-589B432F5301}">
      <dsp:nvSpPr>
        <dsp:cNvPr id="0" name=""/>
        <dsp:cNvSpPr/>
      </dsp:nvSpPr>
      <dsp:spPr>
        <a:xfrm rot="10800000">
          <a:off x="0" y="653780"/>
          <a:ext cx="7818120" cy="660086"/>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Create Geodatabase</a:t>
          </a:r>
        </a:p>
      </dsp:txBody>
      <dsp:txXfrm rot="10800000">
        <a:off x="0" y="653780"/>
        <a:ext cx="7818120" cy="428904"/>
      </dsp:txXfrm>
    </dsp:sp>
    <dsp:sp modelId="{5EDD0D92-B97D-41B1-870A-1090BB2046CE}">
      <dsp:nvSpPr>
        <dsp:cNvPr id="0" name=""/>
        <dsp:cNvSpPr/>
      </dsp:nvSpPr>
      <dsp:spPr>
        <a:xfrm rot="10800000">
          <a:off x="0" y="131"/>
          <a:ext cx="7818120" cy="660086"/>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Determine Needed fields: Symbols, Team name, Squad ID</a:t>
          </a:r>
        </a:p>
      </dsp:txBody>
      <dsp:txXfrm rot="10800000">
        <a:off x="0" y="131"/>
        <a:ext cx="7818120" cy="4289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524549-E634-45B0-8517-225999A0C3F6}">
      <dsp:nvSpPr>
        <dsp:cNvPr id="0" name=""/>
        <dsp:cNvSpPr/>
      </dsp:nvSpPr>
      <dsp:spPr>
        <a:xfrm rot="5400000">
          <a:off x="6301587" y="-2303662"/>
          <a:ext cx="1698041"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Beginner friendly</a:t>
          </a:r>
        </a:p>
        <a:p>
          <a:pPr marL="171450" lvl="1" indent="-171450" algn="l" defTabSz="755650">
            <a:lnSpc>
              <a:spcPct val="90000"/>
            </a:lnSpc>
            <a:spcBef>
              <a:spcPct val="0"/>
            </a:spcBef>
            <a:spcAft>
              <a:spcPct val="15000"/>
            </a:spcAft>
            <a:buChar char="•"/>
          </a:pPr>
          <a:r>
            <a:rPr lang="en-US" sz="1700" kern="1200"/>
            <a:t>Diagram driven</a:t>
          </a:r>
        </a:p>
        <a:p>
          <a:pPr marL="171450" lvl="1" indent="-171450" algn="l" defTabSz="755650">
            <a:lnSpc>
              <a:spcPct val="90000"/>
            </a:lnSpc>
            <a:spcBef>
              <a:spcPct val="0"/>
            </a:spcBef>
            <a:spcAft>
              <a:spcPct val="15000"/>
            </a:spcAft>
            <a:buChar char="•"/>
          </a:pPr>
          <a:r>
            <a:rPr lang="en-US" sz="1700" kern="1200"/>
            <a:t>Great backend functionality, Front-end can be challenging</a:t>
          </a:r>
        </a:p>
        <a:p>
          <a:pPr marL="171450" lvl="1" indent="-171450" algn="l" defTabSz="755650">
            <a:lnSpc>
              <a:spcPct val="90000"/>
            </a:lnSpc>
            <a:spcBef>
              <a:spcPct val="0"/>
            </a:spcBef>
            <a:spcAft>
              <a:spcPct val="15000"/>
            </a:spcAft>
            <a:buChar char="•"/>
          </a:pPr>
          <a:r>
            <a:rPr lang="en-US" sz="1700" kern="1200"/>
            <a:t>Great for quickly tying tools together</a:t>
          </a:r>
        </a:p>
        <a:p>
          <a:pPr marL="171450" lvl="1" indent="-171450" algn="l" defTabSz="755650">
            <a:lnSpc>
              <a:spcPct val="90000"/>
            </a:lnSpc>
            <a:spcBef>
              <a:spcPct val="0"/>
            </a:spcBef>
            <a:spcAft>
              <a:spcPct val="15000"/>
            </a:spcAft>
            <a:buChar char="•"/>
          </a:pPr>
          <a:r>
            <a:rPr lang="en-US" sz="1700" kern="1200"/>
            <a:t>Handles intermediate data automatically</a:t>
          </a:r>
        </a:p>
      </dsp:txBody>
      <dsp:txXfrm rot="-5400000">
        <a:off x="3785616" y="295201"/>
        <a:ext cx="6647092" cy="1532257"/>
      </dsp:txXfrm>
    </dsp:sp>
    <dsp:sp modelId="{D1394138-54DE-42ED-B6AD-8C6E00DF277F}">
      <dsp:nvSpPr>
        <dsp:cNvPr id="0" name=""/>
        <dsp:cNvSpPr/>
      </dsp:nvSpPr>
      <dsp:spPr>
        <a:xfrm>
          <a:off x="0" y="53"/>
          <a:ext cx="378561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en-US" sz="3700" kern="1200"/>
            <a:t>Modelbuilder</a:t>
          </a:r>
        </a:p>
      </dsp:txBody>
      <dsp:txXfrm>
        <a:off x="103614" y="103667"/>
        <a:ext cx="3578388" cy="1915324"/>
      </dsp:txXfrm>
    </dsp:sp>
    <dsp:sp modelId="{3928DEC1-155F-43E1-A33E-2857936C32DD}">
      <dsp:nvSpPr>
        <dsp:cNvPr id="0" name=""/>
        <dsp:cNvSpPr/>
      </dsp:nvSpPr>
      <dsp:spPr>
        <a:xfrm rot="5400000">
          <a:off x="6301587" y="-74983"/>
          <a:ext cx="1698041"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Programming know-how required (Specifically </a:t>
          </a:r>
          <a:r>
            <a:rPr lang="en-US" sz="1700" kern="1200" dirty="0" err="1"/>
            <a:t>ArcPy</a:t>
          </a:r>
          <a:r>
            <a:rPr lang="en-US" sz="1700" kern="1200" dirty="0"/>
            <a:t>)</a:t>
          </a:r>
        </a:p>
        <a:p>
          <a:pPr marL="171450" lvl="1" indent="-171450" algn="l" defTabSz="755650">
            <a:lnSpc>
              <a:spcPct val="90000"/>
            </a:lnSpc>
            <a:spcBef>
              <a:spcPct val="0"/>
            </a:spcBef>
            <a:spcAft>
              <a:spcPct val="15000"/>
            </a:spcAft>
            <a:buChar char="•"/>
          </a:pPr>
          <a:r>
            <a:rPr lang="en-US" sz="1700" kern="1200" dirty="0"/>
            <a:t>Easier to scale up to include tasks beyond GIS</a:t>
          </a:r>
        </a:p>
        <a:p>
          <a:pPr marL="171450" lvl="1" indent="-171450" algn="l" defTabSz="755650">
            <a:lnSpc>
              <a:spcPct val="90000"/>
            </a:lnSpc>
            <a:spcBef>
              <a:spcPct val="0"/>
            </a:spcBef>
            <a:spcAft>
              <a:spcPct val="15000"/>
            </a:spcAft>
            <a:buChar char="•"/>
          </a:pPr>
          <a:r>
            <a:rPr lang="en-US" sz="1700" kern="1200" dirty="0"/>
            <a:t>Skills can be applied across ArcGIS suite</a:t>
          </a:r>
        </a:p>
      </dsp:txBody>
      <dsp:txXfrm rot="-5400000">
        <a:off x="3785616" y="2523880"/>
        <a:ext cx="6647092" cy="1532257"/>
      </dsp:txXfrm>
    </dsp:sp>
    <dsp:sp modelId="{4EA5FE92-FF5E-4CD0-9005-93B8B65B214E}">
      <dsp:nvSpPr>
        <dsp:cNvPr id="0" name=""/>
        <dsp:cNvSpPr/>
      </dsp:nvSpPr>
      <dsp:spPr>
        <a:xfrm>
          <a:off x="0" y="2228732"/>
          <a:ext cx="378561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Custom Python Script Tool</a:t>
          </a:r>
        </a:p>
      </dsp:txBody>
      <dsp:txXfrm>
        <a:off x="103614" y="2332346"/>
        <a:ext cx="3578388" cy="1915324"/>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63C054-F10B-4F1A-A9DC-2BAD89160ED4}" type="datetimeFigureOut">
              <a:rPr lang="en-US" smtClean="0"/>
              <a:t>10/1/2024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5A0249-72C6-4130-BD31-E7F6C5928ECB}" type="slidenum">
              <a:rPr lang="en-US" smtClean="0"/>
              <a:t>‹#›</a:t>
            </a:fld>
            <a:endParaRPr lang="en-US"/>
          </a:p>
        </p:txBody>
      </p:sp>
    </p:spTree>
    <p:extLst>
      <p:ext uri="{BB962C8B-B14F-4D97-AF65-F5344CB8AC3E}">
        <p14:creationId xmlns:p14="http://schemas.microsoft.com/office/powerpoint/2010/main" val="63764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0"/>
        <p:cNvGrpSpPr/>
        <p:nvPr/>
      </p:nvGrpSpPr>
      <p:grpSpPr>
        <a:xfrm>
          <a:off x="0" y="0"/>
          <a:ext cx="0" cy="0"/>
          <a:chOff x="0" y="0"/>
          <a:chExt cx="0" cy="0"/>
        </a:xfrm>
      </p:grpSpPr>
      <p:sp>
        <p:nvSpPr>
          <p:cNvPr id="2201" name="Google Shape;2201;g7f9262ee2f_0_1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2" name="Google Shape;2202;g7f9262ee2f_0_1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3808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5A0249-72C6-4130-BD31-E7F6C5928ECB}" type="slidenum">
              <a:rPr lang="en-US" smtClean="0"/>
              <a:t>4</a:t>
            </a:fld>
            <a:endParaRPr lang="en-US"/>
          </a:p>
        </p:txBody>
      </p:sp>
    </p:spTree>
    <p:extLst>
      <p:ext uri="{BB962C8B-B14F-4D97-AF65-F5344CB8AC3E}">
        <p14:creationId xmlns:p14="http://schemas.microsoft.com/office/powerpoint/2010/main" val="1445243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EEE76-60CE-4989-9665-B9FF6A86FF94}" type="slidenum">
              <a:rPr lang="en-US" smtClean="0"/>
              <a:t>51</a:t>
            </a:fld>
            <a:endParaRPr lang="en-US"/>
          </a:p>
        </p:txBody>
      </p:sp>
    </p:spTree>
    <p:extLst>
      <p:ext uri="{BB962C8B-B14F-4D97-AF65-F5344CB8AC3E}">
        <p14:creationId xmlns:p14="http://schemas.microsoft.com/office/powerpoint/2010/main" val="8216065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type="blank">
  <p:cSld name="Blank slide">
    <p:spTree>
      <p:nvGrpSpPr>
        <p:cNvPr id="1" name="Shape 157"/>
        <p:cNvGrpSpPr/>
        <p:nvPr/>
      </p:nvGrpSpPr>
      <p:grpSpPr>
        <a:xfrm>
          <a:off x="0" y="0"/>
          <a:ext cx="0" cy="0"/>
          <a:chOff x="0" y="0"/>
          <a:chExt cx="0" cy="0"/>
        </a:xfrm>
      </p:grpSpPr>
      <p:pic>
        <p:nvPicPr>
          <p:cNvPr id="4" name="Graphic 3">
            <a:extLst>
              <a:ext uri="{FF2B5EF4-FFF2-40B4-BE49-F238E27FC236}">
                <a16:creationId xmlns:a16="http://schemas.microsoft.com/office/drawing/2014/main" id="{4A31318E-96EB-21BB-4E85-FC5F1F817AB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151" y="6008242"/>
            <a:ext cx="2298808" cy="689110"/>
          </a:xfrm>
          <a:prstGeom prst="rect">
            <a:avLst/>
          </a:prstGeom>
        </p:spPr>
      </p:pic>
      <p:pic>
        <p:nvPicPr>
          <p:cNvPr id="5" name="Graphic 4">
            <a:extLst>
              <a:ext uri="{FF2B5EF4-FFF2-40B4-BE49-F238E27FC236}">
                <a16:creationId xmlns:a16="http://schemas.microsoft.com/office/drawing/2014/main" id="{D1FFF040-3B5D-D8B1-8B3E-9B55124811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91376" y="5941013"/>
            <a:ext cx="1147422" cy="756339"/>
          </a:xfrm>
          <a:prstGeom prst="rect">
            <a:avLst/>
          </a:prstGeom>
        </p:spPr>
      </p:pic>
    </p:spTree>
    <p:extLst>
      <p:ext uri="{BB962C8B-B14F-4D97-AF65-F5344CB8AC3E}">
        <p14:creationId xmlns:p14="http://schemas.microsoft.com/office/powerpoint/2010/main" val="2746098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F4F395-C363-4F88-BCB9-E18FE64C863F}"/>
              </a:ext>
            </a:extLst>
          </p:cNvPr>
          <p:cNvSpPr/>
          <p:nvPr/>
        </p:nvSpPr>
        <p:spPr>
          <a:xfrm>
            <a:off x="1327" y="0"/>
            <a:ext cx="12190673" cy="6860778"/>
          </a:xfrm>
          <a:prstGeom prst="rect">
            <a:avLst/>
          </a:prstGeom>
          <a:gradFill flip="none" rotWithShape="1">
            <a:gsLst>
              <a:gs pos="68000">
                <a:srgbClr val="00284E">
                  <a:alpha val="50000"/>
                </a:srgbClr>
              </a:gs>
              <a:gs pos="39000">
                <a:srgbClr val="001D3A">
                  <a:lumMod val="100000"/>
                </a:srgbClr>
              </a:gs>
              <a:gs pos="100000">
                <a:srgbClr val="00326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2" name="Graphic 1">
            <a:extLst>
              <a:ext uri="{FF2B5EF4-FFF2-40B4-BE49-F238E27FC236}">
                <a16:creationId xmlns:a16="http://schemas.microsoft.com/office/drawing/2014/main" id="{31CA4756-745C-41F7-5C3F-4D155B8985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151" y="6008242"/>
            <a:ext cx="2298808" cy="689110"/>
          </a:xfrm>
          <a:prstGeom prst="rect">
            <a:avLst/>
          </a:prstGeom>
        </p:spPr>
      </p:pic>
    </p:spTree>
    <p:extLst>
      <p:ext uri="{BB962C8B-B14F-4D97-AF65-F5344CB8AC3E}">
        <p14:creationId xmlns:p14="http://schemas.microsoft.com/office/powerpoint/2010/main" val="161908987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7BD9F-1515-32E0-8B54-03FEF6B3BD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82E037A-FF72-FF9F-1C5F-D9B55EE79A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D1451F9-986D-B957-9F4A-7A07839F2F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F83377-176B-C469-097C-5562D2715FB9}"/>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C5C68B3-38BC-06DB-62E6-C7B0430BE3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A7B035-7126-C04C-9880-0F2211389025}"/>
              </a:ext>
            </a:extLst>
          </p:cNvPr>
          <p:cNvSpPr>
            <a:spLocks noGrp="1"/>
          </p:cNvSpPr>
          <p:nvPr>
            <p:ph type="sldNum" sz="quarter" idx="12"/>
          </p:nvPr>
        </p:nvSpPr>
        <p:spPr/>
        <p:txBody>
          <a:bodyPr/>
          <a:lstStyle/>
          <a:p>
            <a:fld id="{A7F2E592-D0BF-4B7B-B115-917FB0942949}" type="slidenum">
              <a:rPr lang="en-US" smtClean="0"/>
              <a:t>‹#›</a:t>
            </a:fld>
            <a:endParaRPr lang="en-US"/>
          </a:p>
        </p:txBody>
      </p:sp>
    </p:spTree>
    <p:extLst>
      <p:ext uri="{BB962C8B-B14F-4D97-AF65-F5344CB8AC3E}">
        <p14:creationId xmlns:p14="http://schemas.microsoft.com/office/powerpoint/2010/main" val="73512152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200C2-D90F-9495-C4A9-18E0AFA2F14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E83B4A8-05C4-E8BD-7C0D-E2E87554CA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FF120F-D9F1-5142-7EC0-427587F9334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8CC1D5D-AED5-66E3-7271-5B02D4531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B6FD1C-DD57-EC38-9739-37065CF5D887}"/>
              </a:ext>
            </a:extLst>
          </p:cNvPr>
          <p:cNvSpPr>
            <a:spLocks noGrp="1"/>
          </p:cNvSpPr>
          <p:nvPr>
            <p:ph type="sldNum" sz="quarter" idx="12"/>
          </p:nvPr>
        </p:nvSpPr>
        <p:spPr/>
        <p:txBody>
          <a:bodyPr/>
          <a:lstStyle/>
          <a:p>
            <a:fld id="{A7F2E592-D0BF-4B7B-B115-917FB0942949}" type="slidenum">
              <a:rPr lang="en-US" smtClean="0"/>
              <a:t>‹#›</a:t>
            </a:fld>
            <a:endParaRPr lang="en-US"/>
          </a:p>
        </p:txBody>
      </p:sp>
    </p:spTree>
    <p:extLst>
      <p:ext uri="{BB962C8B-B14F-4D97-AF65-F5344CB8AC3E}">
        <p14:creationId xmlns:p14="http://schemas.microsoft.com/office/powerpoint/2010/main" val="38717524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8330B6-713D-8CA4-86FB-D17DB50D896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CD6475-F53B-FAF1-F05B-17E948BFF5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21F6D-B6B6-415A-5E11-AA9A692E689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B1A6A17-27C9-C2D7-231F-CA0680A89C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FC522A-C21C-0616-5A7B-87C81D569311}"/>
              </a:ext>
            </a:extLst>
          </p:cNvPr>
          <p:cNvSpPr>
            <a:spLocks noGrp="1"/>
          </p:cNvSpPr>
          <p:nvPr>
            <p:ph type="sldNum" sz="quarter" idx="12"/>
          </p:nvPr>
        </p:nvSpPr>
        <p:spPr/>
        <p:txBody>
          <a:bodyPr/>
          <a:lstStyle/>
          <a:p>
            <a:fld id="{A7F2E592-D0BF-4B7B-B115-917FB0942949}" type="slidenum">
              <a:rPr lang="en-US" smtClean="0"/>
              <a:t>‹#›</a:t>
            </a:fld>
            <a:endParaRPr lang="en-US"/>
          </a:p>
        </p:txBody>
      </p:sp>
    </p:spTree>
    <p:extLst>
      <p:ext uri="{BB962C8B-B14F-4D97-AF65-F5344CB8AC3E}">
        <p14:creationId xmlns:p14="http://schemas.microsoft.com/office/powerpoint/2010/main" val="2908532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A040A3F-74E3-4A28-AC16-B2F0ABFCFB0F}"/>
              </a:ext>
            </a:extLst>
          </p:cNvPr>
          <p:cNvSpPr/>
          <p:nvPr/>
        </p:nvSpPr>
        <p:spPr>
          <a:xfrm>
            <a:off x="1327" y="0"/>
            <a:ext cx="12190673" cy="6860778"/>
          </a:xfrm>
          <a:prstGeom prst="rect">
            <a:avLst/>
          </a:prstGeom>
          <a:gradFill flip="none" rotWithShape="1">
            <a:gsLst>
              <a:gs pos="68000">
                <a:srgbClr val="00284E">
                  <a:alpha val="50000"/>
                </a:srgbClr>
              </a:gs>
              <a:gs pos="39000">
                <a:srgbClr val="001D3A">
                  <a:lumMod val="100000"/>
                </a:srgbClr>
              </a:gs>
              <a:gs pos="100000">
                <a:srgbClr val="00326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 name="Google Shape;187;p40">
            <a:extLst>
              <a:ext uri="{FF2B5EF4-FFF2-40B4-BE49-F238E27FC236}">
                <a16:creationId xmlns:a16="http://schemas.microsoft.com/office/drawing/2014/main" id="{0957C7B4-112F-469B-A0E8-B0BD93A15791}"/>
              </a:ext>
            </a:extLst>
          </p:cNvPr>
          <p:cNvCxnSpPr>
            <a:cxnSpLocks/>
          </p:cNvCxnSpPr>
          <p:nvPr/>
        </p:nvCxnSpPr>
        <p:spPr>
          <a:xfrm>
            <a:off x="2457711" y="2922518"/>
            <a:ext cx="397200" cy="0"/>
          </a:xfrm>
          <a:prstGeom prst="straightConnector1">
            <a:avLst/>
          </a:prstGeom>
          <a:noFill/>
          <a:ln w="9525" cap="flat" cmpd="sng">
            <a:solidFill>
              <a:srgbClr val="5B9BD5"/>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2" name="Google Shape;216;p44">
            <a:extLst>
              <a:ext uri="{FF2B5EF4-FFF2-40B4-BE49-F238E27FC236}">
                <a16:creationId xmlns:a16="http://schemas.microsoft.com/office/drawing/2014/main" id="{7A48A6E7-A0E8-4D88-9047-3E62DB867354}"/>
              </a:ext>
            </a:extLst>
          </p:cNvPr>
          <p:cNvCxnSpPr/>
          <p:nvPr/>
        </p:nvCxnSpPr>
        <p:spPr>
          <a:xfrm>
            <a:off x="1026200" y="414022"/>
            <a:ext cx="2763000" cy="0"/>
          </a:xfrm>
          <a:prstGeom prst="straightConnector1">
            <a:avLst/>
          </a:prstGeom>
          <a:noFill/>
          <a:ln w="9525" cap="flat" cmpd="sng">
            <a:solidFill>
              <a:srgbClr val="5B9BD5"/>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4" name="Graphic 23">
            <a:extLst>
              <a:ext uri="{FF2B5EF4-FFF2-40B4-BE49-F238E27FC236}">
                <a16:creationId xmlns:a16="http://schemas.microsoft.com/office/drawing/2014/main" id="{6D52162E-88B7-4C4C-AB21-ACFEB2563F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151" y="6008242"/>
            <a:ext cx="2298808" cy="689110"/>
          </a:xfrm>
          <a:prstGeom prst="rect">
            <a:avLst/>
          </a:prstGeom>
        </p:spPr>
      </p:pic>
      <p:sp>
        <p:nvSpPr>
          <p:cNvPr id="25" name="Title 10">
            <a:extLst>
              <a:ext uri="{FF2B5EF4-FFF2-40B4-BE49-F238E27FC236}">
                <a16:creationId xmlns:a16="http://schemas.microsoft.com/office/drawing/2014/main" id="{17C8E7C3-1D81-46DA-89B0-207C2B394404}"/>
              </a:ext>
            </a:extLst>
          </p:cNvPr>
          <p:cNvSpPr>
            <a:spLocks noGrp="1"/>
          </p:cNvSpPr>
          <p:nvPr>
            <p:ph type="title"/>
          </p:nvPr>
        </p:nvSpPr>
        <p:spPr>
          <a:xfrm>
            <a:off x="938500" y="458211"/>
            <a:ext cx="5271014" cy="499897"/>
          </a:xfrm>
        </p:spPr>
        <p:txBody>
          <a:bodyPr/>
          <a:lstStyle>
            <a:lvl1pPr>
              <a:defRPr sz="2400">
                <a:solidFill>
                  <a:schemeClr val="tx2"/>
                </a:solidFill>
              </a:defRPr>
            </a:lvl1pPr>
          </a:lstStyle>
          <a:p>
            <a:r>
              <a:rPr lang="en-US"/>
              <a:t>Click to edit Master title style</a:t>
            </a:r>
          </a:p>
        </p:txBody>
      </p:sp>
      <p:sp>
        <p:nvSpPr>
          <p:cNvPr id="29" name="Text Placeholder 28">
            <a:extLst>
              <a:ext uri="{FF2B5EF4-FFF2-40B4-BE49-F238E27FC236}">
                <a16:creationId xmlns:a16="http://schemas.microsoft.com/office/drawing/2014/main" id="{8143A98D-77EB-40A2-84B7-2A0505AAF801}"/>
              </a:ext>
            </a:extLst>
          </p:cNvPr>
          <p:cNvSpPr>
            <a:spLocks noGrp="1"/>
          </p:cNvSpPr>
          <p:nvPr>
            <p:ph type="body" sz="quarter" idx="10" hasCustomPrompt="1"/>
          </p:nvPr>
        </p:nvSpPr>
        <p:spPr>
          <a:xfrm>
            <a:off x="1856205" y="2067392"/>
            <a:ext cx="1600213" cy="723900"/>
          </a:xfrm>
        </p:spPr>
        <p:txBody>
          <a:bodyPr anchor="ctr">
            <a:normAutofit/>
          </a:bodyPr>
          <a:lstStyle>
            <a:lvl1pPr marL="0" indent="0" algn="ctr">
              <a:buNone/>
              <a:defRPr kumimoji="0" lang="en-US" sz="3600" b="0" i="0" u="none" strike="noStrike" kern="0" cap="none" spc="0" normalizeH="0" baseline="0" dirty="0">
                <a:ln>
                  <a:noFill/>
                </a:ln>
                <a:solidFill>
                  <a:srgbClr val="5B9BD5"/>
                </a:solidFill>
                <a:effectLst/>
                <a:uLnTx/>
                <a:uFillTx/>
                <a:latin typeface="Montserrat ExtraBold"/>
                <a:ea typeface="Montserrat ExtraBold"/>
                <a:cs typeface="Montserrat ExtraBold"/>
                <a:sym typeface="Montserrat ExtraBold"/>
              </a:defRPr>
            </a:lvl1pPr>
            <a:lvl2pPr marL="457200" indent="0" algn="l">
              <a:buNone/>
              <a:defRPr sz="3600">
                <a:solidFill>
                  <a:schemeClr val="tx2"/>
                </a:solidFill>
                <a:latin typeface="+mj-lt"/>
              </a:defRPr>
            </a:lvl2pPr>
          </a:lstStyle>
          <a:p>
            <a:pPr marL="0" marR="0" lvl="0" indent="0" algn="ctr" defTabSz="914400" rtl="0" eaLnBrk="1" fontAlgn="auto" latinLnBrk="0" hangingPunct="1">
              <a:lnSpc>
                <a:spcPct val="100000"/>
              </a:lnSpc>
              <a:spcBef>
                <a:spcPts val="0"/>
              </a:spcBef>
              <a:spcAft>
                <a:spcPts val="0"/>
              </a:spcAft>
              <a:buClr>
                <a:srgbClr val="FFAB40"/>
              </a:buClr>
              <a:buSzPts val="3600"/>
              <a:buFont typeface="Montserrat ExtraBold"/>
              <a:buNone/>
              <a:tabLst/>
              <a:defRPr/>
            </a:pPr>
            <a:r>
              <a:rPr lang="en-US" sz="3600">
                <a:latin typeface="+mj-lt"/>
              </a:rPr>
              <a:t>01</a:t>
            </a:r>
            <a:endParaRPr lang="en-US"/>
          </a:p>
        </p:txBody>
      </p:sp>
      <p:sp>
        <p:nvSpPr>
          <p:cNvPr id="33" name="Text Placeholder 32">
            <a:extLst>
              <a:ext uri="{FF2B5EF4-FFF2-40B4-BE49-F238E27FC236}">
                <a16:creationId xmlns:a16="http://schemas.microsoft.com/office/drawing/2014/main" id="{92270316-774D-4AA6-8E84-1930AC051639}"/>
              </a:ext>
            </a:extLst>
          </p:cNvPr>
          <p:cNvSpPr>
            <a:spLocks noGrp="1"/>
          </p:cNvSpPr>
          <p:nvPr>
            <p:ph type="body" sz="quarter" idx="11" hasCustomPrompt="1"/>
          </p:nvPr>
        </p:nvSpPr>
        <p:spPr>
          <a:xfrm>
            <a:off x="1444255" y="3027723"/>
            <a:ext cx="2424113" cy="603250"/>
          </a:xfrm>
        </p:spPr>
        <p:txBody>
          <a:bodyPr anchor="ctr">
            <a:normAutofit/>
          </a:bodyPr>
          <a:lstStyle>
            <a:lvl1pPr marL="0" indent="0" algn="ctr">
              <a:buNone/>
              <a:defRPr kumimoji="0" lang="en-US" sz="1800" b="0" i="0" u="none" strike="noStrike" kern="0" cap="none" spc="0" normalizeH="0" baseline="0" dirty="0">
                <a:ln>
                  <a:noFill/>
                </a:ln>
                <a:solidFill>
                  <a:srgbClr val="FFFFFF"/>
                </a:solidFill>
                <a:effectLst/>
                <a:uLnTx/>
                <a:uFillTx/>
                <a:latin typeface="Montserrat ExtraBold"/>
                <a:ea typeface="Montserrat ExtraBold"/>
                <a:cs typeface="Montserrat ExtraBold"/>
                <a:sym typeface="Montserrat ExtraBold"/>
              </a:defRPr>
            </a:lvl1pPr>
          </a:lstStyle>
          <a:p>
            <a:pPr lvl="0"/>
            <a:r>
              <a:rPr kumimoji="0" lang="en-US" sz="1800" b="0" i="0" u="none" strike="noStrike" kern="0" cap="none" spc="0" normalizeH="0" baseline="0">
                <a:ln>
                  <a:noFill/>
                </a:ln>
                <a:solidFill>
                  <a:srgbClr val="FFFFFF"/>
                </a:solidFill>
                <a:effectLst/>
                <a:uLnTx/>
                <a:uFillTx/>
                <a:latin typeface="Montserrat ExtraBold"/>
                <a:sym typeface="Montserrat ExtraBold"/>
              </a:rPr>
              <a:t>Item 1</a:t>
            </a:r>
            <a:endParaRPr lang="en-US"/>
          </a:p>
        </p:txBody>
      </p:sp>
      <p:sp>
        <p:nvSpPr>
          <p:cNvPr id="35" name="Text Placeholder 34">
            <a:extLst>
              <a:ext uri="{FF2B5EF4-FFF2-40B4-BE49-F238E27FC236}">
                <a16:creationId xmlns:a16="http://schemas.microsoft.com/office/drawing/2014/main" id="{60994189-2D84-46D7-A2AB-FCCDBEB14D87}"/>
              </a:ext>
            </a:extLst>
          </p:cNvPr>
          <p:cNvSpPr>
            <a:spLocks noGrp="1"/>
          </p:cNvSpPr>
          <p:nvPr>
            <p:ph type="body" sz="quarter" idx="12" hasCustomPrompt="1"/>
          </p:nvPr>
        </p:nvSpPr>
        <p:spPr>
          <a:xfrm>
            <a:off x="1444255" y="3630973"/>
            <a:ext cx="2424113" cy="1104900"/>
          </a:xfrm>
        </p:spPr>
        <p:txBody>
          <a:bodyPr>
            <a:normAutofit/>
          </a:bodyPr>
          <a:lstStyle>
            <a:lvl1pPr marL="0" indent="0" algn="ctr">
              <a:buNone/>
              <a:defRPr kumimoji="0" lang="en-US" sz="1400" b="0" i="0" u="none" strike="noStrike" kern="0" cap="none" spc="0" normalizeH="0" baseline="0" dirty="0">
                <a:ln>
                  <a:noFill/>
                </a:ln>
                <a:solidFill>
                  <a:srgbClr val="FFFFFF"/>
                </a:solidFill>
                <a:effectLst/>
                <a:uLnTx/>
                <a:uFillTx/>
                <a:latin typeface="Montserrat"/>
                <a:ea typeface="Montserrat"/>
                <a:cs typeface="Montserrat"/>
                <a:sym typeface="Montserrat"/>
              </a:defRPr>
            </a:lvl1pPr>
          </a:lstStyle>
          <a:p>
            <a:pPr lvl="0"/>
            <a:r>
              <a:rPr kumimoji="0" lang="en-US" sz="1400" b="0" i="0" u="none" strike="noStrike" kern="0" cap="none" spc="0" normalizeH="0" baseline="0">
                <a:ln>
                  <a:noFill/>
                </a:ln>
                <a:solidFill>
                  <a:srgbClr val="FFFFFF"/>
                </a:solidFill>
                <a:effectLst/>
                <a:uLnTx/>
                <a:uFillTx/>
                <a:latin typeface="Montserrat"/>
                <a:sym typeface="Montserrat"/>
              </a:rPr>
              <a:t>Description</a:t>
            </a:r>
            <a:endParaRPr lang="en-US"/>
          </a:p>
        </p:txBody>
      </p:sp>
      <p:cxnSp>
        <p:nvCxnSpPr>
          <p:cNvPr id="36" name="Google Shape;187;p40">
            <a:extLst>
              <a:ext uri="{FF2B5EF4-FFF2-40B4-BE49-F238E27FC236}">
                <a16:creationId xmlns:a16="http://schemas.microsoft.com/office/drawing/2014/main" id="{722D825A-B111-4CA1-9E15-916CBE91A9C0}"/>
              </a:ext>
            </a:extLst>
          </p:cNvPr>
          <p:cNvCxnSpPr>
            <a:cxnSpLocks/>
          </p:cNvCxnSpPr>
          <p:nvPr/>
        </p:nvCxnSpPr>
        <p:spPr>
          <a:xfrm>
            <a:off x="5897400" y="2857695"/>
            <a:ext cx="397200" cy="0"/>
          </a:xfrm>
          <a:prstGeom prst="straightConnector1">
            <a:avLst/>
          </a:prstGeom>
          <a:noFill/>
          <a:ln w="9525" cap="flat" cmpd="sng">
            <a:solidFill>
              <a:srgbClr val="5B9BD5"/>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7" name="Text Placeholder 28">
            <a:extLst>
              <a:ext uri="{FF2B5EF4-FFF2-40B4-BE49-F238E27FC236}">
                <a16:creationId xmlns:a16="http://schemas.microsoft.com/office/drawing/2014/main" id="{732C1955-8A16-435A-A759-E6BD416D7A73}"/>
              </a:ext>
            </a:extLst>
          </p:cNvPr>
          <p:cNvSpPr>
            <a:spLocks noGrp="1"/>
          </p:cNvSpPr>
          <p:nvPr>
            <p:ph type="body" sz="quarter" idx="13" hasCustomPrompt="1"/>
          </p:nvPr>
        </p:nvSpPr>
        <p:spPr>
          <a:xfrm>
            <a:off x="5295894" y="2067392"/>
            <a:ext cx="1600213" cy="723900"/>
          </a:xfrm>
        </p:spPr>
        <p:txBody>
          <a:bodyPr anchor="ctr">
            <a:normAutofit/>
          </a:bodyPr>
          <a:lstStyle>
            <a:lvl1pPr marL="0" indent="0" algn="ctr">
              <a:buNone/>
              <a:defRPr kumimoji="0" lang="en-US" sz="3600" b="0" i="0" u="none" strike="noStrike" kern="0" cap="none" spc="0" normalizeH="0" baseline="0" dirty="0">
                <a:ln>
                  <a:noFill/>
                </a:ln>
                <a:solidFill>
                  <a:srgbClr val="5B9BD5"/>
                </a:solidFill>
                <a:effectLst/>
                <a:uLnTx/>
                <a:uFillTx/>
                <a:latin typeface="Montserrat ExtraBold"/>
                <a:ea typeface="Montserrat ExtraBold"/>
                <a:cs typeface="Montserrat ExtraBold"/>
                <a:sym typeface="Montserrat ExtraBold"/>
              </a:defRPr>
            </a:lvl1pPr>
            <a:lvl2pPr marL="457200" indent="0" algn="l">
              <a:buNone/>
              <a:defRPr sz="3600">
                <a:solidFill>
                  <a:schemeClr val="tx2"/>
                </a:solidFill>
                <a:latin typeface="+mj-lt"/>
              </a:defRPr>
            </a:lvl2pPr>
          </a:lstStyle>
          <a:p>
            <a:pPr marL="0" marR="0" lvl="0" indent="0" algn="ctr" defTabSz="914400" rtl="0" eaLnBrk="1" fontAlgn="auto" latinLnBrk="0" hangingPunct="1">
              <a:lnSpc>
                <a:spcPct val="100000"/>
              </a:lnSpc>
              <a:spcBef>
                <a:spcPts val="0"/>
              </a:spcBef>
              <a:spcAft>
                <a:spcPts val="0"/>
              </a:spcAft>
              <a:buClr>
                <a:srgbClr val="FFAB40"/>
              </a:buClr>
              <a:buSzPts val="3600"/>
              <a:buFont typeface="Montserrat ExtraBold"/>
              <a:buNone/>
              <a:tabLst/>
              <a:defRPr/>
            </a:pPr>
            <a:r>
              <a:rPr lang="en-US" sz="3600">
                <a:latin typeface="+mj-lt"/>
              </a:rPr>
              <a:t>02</a:t>
            </a:r>
            <a:endParaRPr lang="en-US"/>
          </a:p>
        </p:txBody>
      </p:sp>
      <p:sp>
        <p:nvSpPr>
          <p:cNvPr id="38" name="Text Placeholder 32">
            <a:extLst>
              <a:ext uri="{FF2B5EF4-FFF2-40B4-BE49-F238E27FC236}">
                <a16:creationId xmlns:a16="http://schemas.microsoft.com/office/drawing/2014/main" id="{59B26EE7-C8D0-421C-A31B-5C256F77D288}"/>
              </a:ext>
            </a:extLst>
          </p:cNvPr>
          <p:cNvSpPr>
            <a:spLocks noGrp="1"/>
          </p:cNvSpPr>
          <p:nvPr>
            <p:ph type="body" sz="quarter" idx="14" hasCustomPrompt="1"/>
          </p:nvPr>
        </p:nvSpPr>
        <p:spPr>
          <a:xfrm>
            <a:off x="4883944" y="2962900"/>
            <a:ext cx="2424113" cy="603250"/>
          </a:xfrm>
        </p:spPr>
        <p:txBody>
          <a:bodyPr anchor="ctr">
            <a:normAutofit/>
          </a:bodyPr>
          <a:lstStyle>
            <a:lvl1pPr marL="0" indent="0" algn="ctr">
              <a:buNone/>
              <a:defRPr kumimoji="0" lang="en-US" sz="1800" b="0" i="0" u="none" strike="noStrike" kern="0" cap="none" spc="0" normalizeH="0" baseline="0" dirty="0">
                <a:ln>
                  <a:noFill/>
                </a:ln>
                <a:solidFill>
                  <a:srgbClr val="FFFFFF"/>
                </a:solidFill>
                <a:effectLst/>
                <a:uLnTx/>
                <a:uFillTx/>
                <a:latin typeface="Montserrat ExtraBold"/>
                <a:ea typeface="Montserrat ExtraBold"/>
                <a:cs typeface="Montserrat ExtraBold"/>
                <a:sym typeface="Montserrat ExtraBold"/>
              </a:defRPr>
            </a:lvl1pPr>
          </a:lstStyle>
          <a:p>
            <a:pPr lvl="0"/>
            <a:r>
              <a:rPr kumimoji="0" lang="en-US" sz="1800" b="0" i="0" u="none" strike="noStrike" kern="0" cap="none" spc="0" normalizeH="0" baseline="0">
                <a:ln>
                  <a:noFill/>
                </a:ln>
                <a:solidFill>
                  <a:srgbClr val="FFFFFF"/>
                </a:solidFill>
                <a:effectLst/>
                <a:uLnTx/>
                <a:uFillTx/>
                <a:latin typeface="Montserrat ExtraBold"/>
                <a:sym typeface="Montserrat ExtraBold"/>
              </a:rPr>
              <a:t>Item 1</a:t>
            </a:r>
            <a:endParaRPr lang="en-US"/>
          </a:p>
        </p:txBody>
      </p:sp>
      <p:sp>
        <p:nvSpPr>
          <p:cNvPr id="39" name="Text Placeholder 34">
            <a:extLst>
              <a:ext uri="{FF2B5EF4-FFF2-40B4-BE49-F238E27FC236}">
                <a16:creationId xmlns:a16="http://schemas.microsoft.com/office/drawing/2014/main" id="{A5D1D094-8787-4C2E-9FA5-DB1F5AB2890F}"/>
              </a:ext>
            </a:extLst>
          </p:cNvPr>
          <p:cNvSpPr>
            <a:spLocks noGrp="1"/>
          </p:cNvSpPr>
          <p:nvPr>
            <p:ph type="body" sz="quarter" idx="15" hasCustomPrompt="1"/>
          </p:nvPr>
        </p:nvSpPr>
        <p:spPr>
          <a:xfrm>
            <a:off x="4883944" y="3566150"/>
            <a:ext cx="2424113" cy="1104900"/>
          </a:xfrm>
        </p:spPr>
        <p:txBody>
          <a:bodyPr>
            <a:normAutofit/>
          </a:bodyPr>
          <a:lstStyle>
            <a:lvl1pPr marL="0" indent="0" algn="ctr">
              <a:buNone/>
              <a:defRPr kumimoji="0" lang="en-US" sz="1400" b="0" i="0" u="none" strike="noStrike" kern="0" cap="none" spc="0" normalizeH="0" baseline="0" dirty="0">
                <a:ln>
                  <a:noFill/>
                </a:ln>
                <a:solidFill>
                  <a:srgbClr val="FFFFFF"/>
                </a:solidFill>
                <a:effectLst/>
                <a:uLnTx/>
                <a:uFillTx/>
                <a:latin typeface="Montserrat"/>
                <a:ea typeface="Montserrat"/>
                <a:cs typeface="Montserrat"/>
                <a:sym typeface="Montserrat"/>
              </a:defRPr>
            </a:lvl1pPr>
          </a:lstStyle>
          <a:p>
            <a:pPr lvl="0"/>
            <a:r>
              <a:rPr kumimoji="0" lang="en-US" sz="1400" b="0" i="0" u="none" strike="noStrike" kern="0" cap="none" spc="0" normalizeH="0" baseline="0">
                <a:ln>
                  <a:noFill/>
                </a:ln>
                <a:solidFill>
                  <a:srgbClr val="FFFFFF"/>
                </a:solidFill>
                <a:effectLst/>
                <a:uLnTx/>
                <a:uFillTx/>
                <a:latin typeface="Montserrat"/>
                <a:sym typeface="Montserrat"/>
              </a:rPr>
              <a:t>Description</a:t>
            </a:r>
            <a:endParaRPr lang="en-US"/>
          </a:p>
        </p:txBody>
      </p:sp>
      <p:cxnSp>
        <p:nvCxnSpPr>
          <p:cNvPr id="40" name="Google Shape;187;p40">
            <a:extLst>
              <a:ext uri="{FF2B5EF4-FFF2-40B4-BE49-F238E27FC236}">
                <a16:creationId xmlns:a16="http://schemas.microsoft.com/office/drawing/2014/main" id="{109AA6EA-855A-419A-940E-F2FFD0BDD979}"/>
              </a:ext>
            </a:extLst>
          </p:cNvPr>
          <p:cNvCxnSpPr>
            <a:cxnSpLocks/>
          </p:cNvCxnSpPr>
          <p:nvPr/>
        </p:nvCxnSpPr>
        <p:spPr>
          <a:xfrm>
            <a:off x="9337088" y="2857695"/>
            <a:ext cx="397200" cy="0"/>
          </a:xfrm>
          <a:prstGeom prst="straightConnector1">
            <a:avLst/>
          </a:prstGeom>
          <a:noFill/>
          <a:ln w="9525" cap="flat" cmpd="sng">
            <a:solidFill>
              <a:srgbClr val="5B9BD5"/>
            </a:solidFill>
            <a:prstDash val="solid"/>
            <a:round/>
            <a:headEnd type="none" w="med" len="med"/>
            <a:tailEnd type="none" w="med" len="med"/>
          </a:ln>
          <a:effectLst>
            <a:outerShdw blurRad="57150" dist="19050" dir="5400000" algn="bl" rotWithShape="0">
              <a:srgbClr val="FFFFFF">
                <a:alpha val="50000"/>
              </a:srgbClr>
            </a:outerShdw>
          </a:effectLst>
        </p:spPr>
      </p:cxnSp>
      <p:sp>
        <p:nvSpPr>
          <p:cNvPr id="41" name="Text Placeholder 28">
            <a:extLst>
              <a:ext uri="{FF2B5EF4-FFF2-40B4-BE49-F238E27FC236}">
                <a16:creationId xmlns:a16="http://schemas.microsoft.com/office/drawing/2014/main" id="{1DF968C7-0034-47F6-9907-6E6A38E70B1B}"/>
              </a:ext>
            </a:extLst>
          </p:cNvPr>
          <p:cNvSpPr>
            <a:spLocks noGrp="1"/>
          </p:cNvSpPr>
          <p:nvPr>
            <p:ph type="body" sz="quarter" idx="16" hasCustomPrompt="1"/>
          </p:nvPr>
        </p:nvSpPr>
        <p:spPr>
          <a:xfrm>
            <a:off x="8735582" y="2067392"/>
            <a:ext cx="1600213" cy="723900"/>
          </a:xfrm>
        </p:spPr>
        <p:txBody>
          <a:bodyPr anchor="ctr">
            <a:normAutofit/>
          </a:bodyPr>
          <a:lstStyle>
            <a:lvl1pPr marL="0" indent="0" algn="ctr">
              <a:buNone/>
              <a:defRPr kumimoji="0" lang="en-US" sz="3600" b="0" i="0" u="none" strike="noStrike" kern="0" cap="none" spc="0" normalizeH="0" baseline="0" dirty="0">
                <a:ln>
                  <a:noFill/>
                </a:ln>
                <a:solidFill>
                  <a:srgbClr val="5B9BD5"/>
                </a:solidFill>
                <a:effectLst/>
                <a:uLnTx/>
                <a:uFillTx/>
                <a:latin typeface="Montserrat ExtraBold"/>
                <a:ea typeface="Montserrat ExtraBold"/>
                <a:cs typeface="Montserrat ExtraBold"/>
                <a:sym typeface="Montserrat ExtraBold"/>
              </a:defRPr>
            </a:lvl1pPr>
            <a:lvl2pPr marL="457200" indent="0" algn="l">
              <a:buNone/>
              <a:defRPr sz="3600">
                <a:solidFill>
                  <a:schemeClr val="tx2"/>
                </a:solidFill>
                <a:latin typeface="+mj-lt"/>
              </a:defRPr>
            </a:lvl2pPr>
          </a:lstStyle>
          <a:p>
            <a:pPr marL="0" marR="0" lvl="0" indent="0" algn="ctr" defTabSz="914400" rtl="0" eaLnBrk="1" fontAlgn="auto" latinLnBrk="0" hangingPunct="1">
              <a:lnSpc>
                <a:spcPct val="100000"/>
              </a:lnSpc>
              <a:spcBef>
                <a:spcPts val="0"/>
              </a:spcBef>
              <a:spcAft>
                <a:spcPts val="0"/>
              </a:spcAft>
              <a:buClr>
                <a:srgbClr val="FFAB40"/>
              </a:buClr>
              <a:buSzPts val="3600"/>
              <a:buFont typeface="Montserrat ExtraBold"/>
              <a:buNone/>
              <a:tabLst/>
              <a:defRPr/>
            </a:pPr>
            <a:r>
              <a:rPr lang="en-US" sz="3600">
                <a:latin typeface="+mj-lt"/>
              </a:rPr>
              <a:t>03</a:t>
            </a:r>
            <a:endParaRPr lang="en-US"/>
          </a:p>
        </p:txBody>
      </p:sp>
      <p:sp>
        <p:nvSpPr>
          <p:cNvPr id="42" name="Text Placeholder 32">
            <a:extLst>
              <a:ext uri="{FF2B5EF4-FFF2-40B4-BE49-F238E27FC236}">
                <a16:creationId xmlns:a16="http://schemas.microsoft.com/office/drawing/2014/main" id="{B217C0B0-97A4-47B0-B51D-1AAA71AA4D20}"/>
              </a:ext>
            </a:extLst>
          </p:cNvPr>
          <p:cNvSpPr>
            <a:spLocks noGrp="1"/>
          </p:cNvSpPr>
          <p:nvPr>
            <p:ph type="body" sz="quarter" idx="17" hasCustomPrompt="1"/>
          </p:nvPr>
        </p:nvSpPr>
        <p:spPr>
          <a:xfrm>
            <a:off x="8323632" y="2962900"/>
            <a:ext cx="2424113" cy="603250"/>
          </a:xfrm>
        </p:spPr>
        <p:txBody>
          <a:bodyPr anchor="ctr">
            <a:normAutofit/>
          </a:bodyPr>
          <a:lstStyle>
            <a:lvl1pPr marL="0" indent="0" algn="ctr">
              <a:buNone/>
              <a:defRPr kumimoji="0" lang="en-US" sz="1800" b="0" i="0" u="none" strike="noStrike" kern="0" cap="none" spc="0" normalizeH="0" baseline="0" dirty="0">
                <a:ln>
                  <a:noFill/>
                </a:ln>
                <a:solidFill>
                  <a:srgbClr val="FFFFFF"/>
                </a:solidFill>
                <a:effectLst/>
                <a:uLnTx/>
                <a:uFillTx/>
                <a:latin typeface="Montserrat ExtraBold"/>
                <a:ea typeface="Montserrat ExtraBold"/>
                <a:cs typeface="Montserrat ExtraBold"/>
                <a:sym typeface="Montserrat ExtraBold"/>
              </a:defRPr>
            </a:lvl1pPr>
          </a:lstStyle>
          <a:p>
            <a:pPr lvl="0"/>
            <a:r>
              <a:rPr kumimoji="0" lang="en-US" sz="1800" b="0" i="0" u="none" strike="noStrike" kern="0" cap="none" spc="0" normalizeH="0" baseline="0">
                <a:ln>
                  <a:noFill/>
                </a:ln>
                <a:solidFill>
                  <a:srgbClr val="FFFFFF"/>
                </a:solidFill>
                <a:effectLst/>
                <a:uLnTx/>
                <a:uFillTx/>
                <a:latin typeface="Montserrat ExtraBold"/>
                <a:sym typeface="Montserrat ExtraBold"/>
              </a:rPr>
              <a:t>Item 1</a:t>
            </a:r>
            <a:endParaRPr lang="en-US"/>
          </a:p>
        </p:txBody>
      </p:sp>
      <p:sp>
        <p:nvSpPr>
          <p:cNvPr id="43" name="Text Placeholder 34">
            <a:extLst>
              <a:ext uri="{FF2B5EF4-FFF2-40B4-BE49-F238E27FC236}">
                <a16:creationId xmlns:a16="http://schemas.microsoft.com/office/drawing/2014/main" id="{604F9B1E-8DED-4D8B-9C65-721A693870C8}"/>
              </a:ext>
            </a:extLst>
          </p:cNvPr>
          <p:cNvSpPr>
            <a:spLocks noGrp="1"/>
          </p:cNvSpPr>
          <p:nvPr>
            <p:ph type="body" sz="quarter" idx="18" hasCustomPrompt="1"/>
          </p:nvPr>
        </p:nvSpPr>
        <p:spPr>
          <a:xfrm>
            <a:off x="8323632" y="3566150"/>
            <a:ext cx="2424113" cy="1104900"/>
          </a:xfrm>
        </p:spPr>
        <p:txBody>
          <a:bodyPr>
            <a:normAutofit/>
          </a:bodyPr>
          <a:lstStyle>
            <a:lvl1pPr marL="0" indent="0" algn="ctr">
              <a:buNone/>
              <a:defRPr kumimoji="0" lang="en-US" sz="1400" b="0" i="0" u="none" strike="noStrike" kern="0" cap="none" spc="0" normalizeH="0" baseline="0" dirty="0">
                <a:ln>
                  <a:noFill/>
                </a:ln>
                <a:solidFill>
                  <a:srgbClr val="FFFFFF"/>
                </a:solidFill>
                <a:effectLst/>
                <a:uLnTx/>
                <a:uFillTx/>
                <a:latin typeface="Montserrat"/>
                <a:ea typeface="Montserrat"/>
                <a:cs typeface="Montserrat"/>
                <a:sym typeface="Montserrat"/>
              </a:defRPr>
            </a:lvl1pPr>
          </a:lstStyle>
          <a:p>
            <a:pPr lvl="0"/>
            <a:r>
              <a:rPr kumimoji="0" lang="en-US" sz="1400" b="0" i="0" u="none" strike="noStrike" kern="0" cap="none" spc="0" normalizeH="0" baseline="0">
                <a:ln>
                  <a:noFill/>
                </a:ln>
                <a:solidFill>
                  <a:srgbClr val="FFFFFF"/>
                </a:solidFill>
                <a:effectLst/>
                <a:uLnTx/>
                <a:uFillTx/>
                <a:latin typeface="Montserrat"/>
                <a:sym typeface="Montserrat"/>
              </a:rPr>
              <a:t>Description</a:t>
            </a:r>
            <a:endParaRPr lang="en-US"/>
          </a:p>
        </p:txBody>
      </p:sp>
    </p:spTree>
    <p:extLst>
      <p:ext uri="{BB962C8B-B14F-4D97-AF65-F5344CB8AC3E}">
        <p14:creationId xmlns:p14="http://schemas.microsoft.com/office/powerpoint/2010/main" val="17812094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5_Custom Layou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A040A3F-74E3-4A28-AC16-B2F0ABFCFB0F}"/>
              </a:ext>
            </a:extLst>
          </p:cNvPr>
          <p:cNvSpPr/>
          <p:nvPr/>
        </p:nvSpPr>
        <p:spPr>
          <a:xfrm>
            <a:off x="1327" y="0"/>
            <a:ext cx="12190673" cy="6860778"/>
          </a:xfrm>
          <a:prstGeom prst="rect">
            <a:avLst/>
          </a:prstGeom>
          <a:gradFill flip="none" rotWithShape="1">
            <a:gsLst>
              <a:gs pos="68000">
                <a:srgbClr val="00284E">
                  <a:alpha val="50000"/>
                </a:srgbClr>
              </a:gs>
              <a:gs pos="39000">
                <a:srgbClr val="001D3A">
                  <a:lumMod val="100000"/>
                </a:srgbClr>
              </a:gs>
              <a:gs pos="100000">
                <a:srgbClr val="00326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22" name="Google Shape;216;p44">
            <a:extLst>
              <a:ext uri="{FF2B5EF4-FFF2-40B4-BE49-F238E27FC236}">
                <a16:creationId xmlns:a16="http://schemas.microsoft.com/office/drawing/2014/main" id="{7A48A6E7-A0E8-4D88-9047-3E62DB867354}"/>
              </a:ext>
            </a:extLst>
          </p:cNvPr>
          <p:cNvCxnSpPr/>
          <p:nvPr/>
        </p:nvCxnSpPr>
        <p:spPr>
          <a:xfrm>
            <a:off x="1026200" y="414022"/>
            <a:ext cx="2763000" cy="0"/>
          </a:xfrm>
          <a:prstGeom prst="straightConnector1">
            <a:avLst/>
          </a:prstGeom>
          <a:noFill/>
          <a:ln w="9525" cap="flat" cmpd="sng">
            <a:solidFill>
              <a:srgbClr val="5B9BD5"/>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4" name="Graphic 23">
            <a:extLst>
              <a:ext uri="{FF2B5EF4-FFF2-40B4-BE49-F238E27FC236}">
                <a16:creationId xmlns:a16="http://schemas.microsoft.com/office/drawing/2014/main" id="{6D52162E-88B7-4C4C-AB21-ACFEB2563F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151" y="6008242"/>
            <a:ext cx="2298808" cy="689110"/>
          </a:xfrm>
          <a:prstGeom prst="rect">
            <a:avLst/>
          </a:prstGeom>
        </p:spPr>
      </p:pic>
      <p:sp>
        <p:nvSpPr>
          <p:cNvPr id="25" name="Title 10">
            <a:extLst>
              <a:ext uri="{FF2B5EF4-FFF2-40B4-BE49-F238E27FC236}">
                <a16:creationId xmlns:a16="http://schemas.microsoft.com/office/drawing/2014/main" id="{17C8E7C3-1D81-46DA-89B0-207C2B394404}"/>
              </a:ext>
            </a:extLst>
          </p:cNvPr>
          <p:cNvSpPr>
            <a:spLocks noGrp="1"/>
          </p:cNvSpPr>
          <p:nvPr>
            <p:ph type="title"/>
          </p:nvPr>
        </p:nvSpPr>
        <p:spPr>
          <a:xfrm>
            <a:off x="938500" y="458211"/>
            <a:ext cx="5271014" cy="499897"/>
          </a:xfrm>
        </p:spPr>
        <p:txBody>
          <a:bodyPr/>
          <a:lstStyle>
            <a:lvl1pPr>
              <a:defRPr sz="2400">
                <a:solidFill>
                  <a:schemeClr val="tx2"/>
                </a:solidFill>
              </a:defRPr>
            </a:lvl1pPr>
          </a:lstStyle>
          <a:p>
            <a:r>
              <a:rPr lang="en-US"/>
              <a:t>Click to edit Master title style</a:t>
            </a:r>
          </a:p>
        </p:txBody>
      </p:sp>
      <p:sp>
        <p:nvSpPr>
          <p:cNvPr id="29" name="Text Placeholder 28">
            <a:extLst>
              <a:ext uri="{FF2B5EF4-FFF2-40B4-BE49-F238E27FC236}">
                <a16:creationId xmlns:a16="http://schemas.microsoft.com/office/drawing/2014/main" id="{8143A98D-77EB-40A2-84B7-2A0505AAF801}"/>
              </a:ext>
            </a:extLst>
          </p:cNvPr>
          <p:cNvSpPr>
            <a:spLocks noGrp="1"/>
          </p:cNvSpPr>
          <p:nvPr>
            <p:ph type="body" sz="quarter" idx="10" hasCustomPrompt="1"/>
          </p:nvPr>
        </p:nvSpPr>
        <p:spPr>
          <a:xfrm>
            <a:off x="1856205" y="2067392"/>
            <a:ext cx="1600213" cy="723900"/>
          </a:xfrm>
        </p:spPr>
        <p:txBody>
          <a:bodyPr anchor="ctr">
            <a:normAutofit/>
          </a:bodyPr>
          <a:lstStyle>
            <a:lvl1pPr marL="0" indent="0" algn="ctr">
              <a:buNone/>
              <a:defRPr kumimoji="0" lang="en-US" sz="3600" b="0" i="0" u="none" strike="noStrike" kern="0" cap="none" spc="0" normalizeH="0" baseline="0" dirty="0">
                <a:ln>
                  <a:noFill/>
                </a:ln>
                <a:solidFill>
                  <a:srgbClr val="5B9BD5"/>
                </a:solidFill>
                <a:effectLst/>
                <a:uLnTx/>
                <a:uFillTx/>
                <a:latin typeface="Montserrat ExtraBold"/>
                <a:ea typeface="Montserrat ExtraBold"/>
                <a:cs typeface="Montserrat ExtraBold"/>
                <a:sym typeface="Montserrat ExtraBold"/>
              </a:defRPr>
            </a:lvl1pPr>
            <a:lvl2pPr marL="457200" indent="0" algn="l">
              <a:buNone/>
              <a:defRPr sz="3600">
                <a:solidFill>
                  <a:schemeClr val="tx2"/>
                </a:solidFill>
                <a:latin typeface="+mj-lt"/>
              </a:defRPr>
            </a:lvl2pPr>
          </a:lstStyle>
          <a:p>
            <a:pPr marL="0" marR="0" lvl="0" indent="0" algn="ctr" defTabSz="914400" rtl="0" eaLnBrk="1" fontAlgn="auto" latinLnBrk="0" hangingPunct="1">
              <a:lnSpc>
                <a:spcPct val="100000"/>
              </a:lnSpc>
              <a:spcBef>
                <a:spcPts val="0"/>
              </a:spcBef>
              <a:spcAft>
                <a:spcPts val="0"/>
              </a:spcAft>
              <a:buClr>
                <a:srgbClr val="FFAB40"/>
              </a:buClr>
              <a:buSzPts val="3600"/>
              <a:buFont typeface="Montserrat ExtraBold"/>
              <a:buNone/>
              <a:tabLst/>
              <a:defRPr/>
            </a:pPr>
            <a:r>
              <a:rPr lang="en-US" sz="3600">
                <a:latin typeface="+mj-lt"/>
              </a:rPr>
              <a:t>01</a:t>
            </a:r>
            <a:endParaRPr lang="en-US"/>
          </a:p>
        </p:txBody>
      </p:sp>
      <p:sp>
        <p:nvSpPr>
          <p:cNvPr id="33" name="Text Placeholder 32">
            <a:extLst>
              <a:ext uri="{FF2B5EF4-FFF2-40B4-BE49-F238E27FC236}">
                <a16:creationId xmlns:a16="http://schemas.microsoft.com/office/drawing/2014/main" id="{92270316-774D-4AA6-8E84-1930AC051639}"/>
              </a:ext>
            </a:extLst>
          </p:cNvPr>
          <p:cNvSpPr>
            <a:spLocks noGrp="1"/>
          </p:cNvSpPr>
          <p:nvPr>
            <p:ph type="body" sz="quarter" idx="11" hasCustomPrompt="1"/>
          </p:nvPr>
        </p:nvSpPr>
        <p:spPr>
          <a:xfrm>
            <a:off x="1444255" y="3027723"/>
            <a:ext cx="2424113" cy="603250"/>
          </a:xfrm>
        </p:spPr>
        <p:txBody>
          <a:bodyPr anchor="ctr">
            <a:normAutofit/>
          </a:bodyPr>
          <a:lstStyle>
            <a:lvl1pPr marL="0" indent="0" algn="ctr">
              <a:buNone/>
              <a:defRPr kumimoji="0" lang="en-US" sz="1800" b="0" i="0" u="none" strike="noStrike" kern="0" cap="none" spc="0" normalizeH="0" baseline="0" dirty="0">
                <a:ln>
                  <a:noFill/>
                </a:ln>
                <a:solidFill>
                  <a:srgbClr val="FFFFFF"/>
                </a:solidFill>
                <a:effectLst/>
                <a:uLnTx/>
                <a:uFillTx/>
                <a:latin typeface="Montserrat ExtraBold"/>
                <a:ea typeface="Montserrat ExtraBold"/>
                <a:cs typeface="Montserrat ExtraBold"/>
                <a:sym typeface="Montserrat ExtraBold"/>
              </a:defRPr>
            </a:lvl1pPr>
          </a:lstStyle>
          <a:p>
            <a:pPr lvl="0"/>
            <a:r>
              <a:rPr kumimoji="0" lang="en-US" sz="1800" b="0" i="0" u="none" strike="noStrike" kern="0" cap="none" spc="0" normalizeH="0" baseline="0">
                <a:ln>
                  <a:noFill/>
                </a:ln>
                <a:solidFill>
                  <a:srgbClr val="FFFFFF"/>
                </a:solidFill>
                <a:effectLst/>
                <a:uLnTx/>
                <a:uFillTx/>
                <a:latin typeface="Montserrat ExtraBold"/>
                <a:sym typeface="Montserrat ExtraBold"/>
              </a:rPr>
              <a:t>Item 1</a:t>
            </a:r>
            <a:endParaRPr lang="en-US"/>
          </a:p>
        </p:txBody>
      </p:sp>
      <p:sp>
        <p:nvSpPr>
          <p:cNvPr id="35" name="Text Placeholder 34">
            <a:extLst>
              <a:ext uri="{FF2B5EF4-FFF2-40B4-BE49-F238E27FC236}">
                <a16:creationId xmlns:a16="http://schemas.microsoft.com/office/drawing/2014/main" id="{60994189-2D84-46D7-A2AB-FCCDBEB14D87}"/>
              </a:ext>
            </a:extLst>
          </p:cNvPr>
          <p:cNvSpPr>
            <a:spLocks noGrp="1"/>
          </p:cNvSpPr>
          <p:nvPr>
            <p:ph type="body" sz="quarter" idx="12" hasCustomPrompt="1"/>
          </p:nvPr>
        </p:nvSpPr>
        <p:spPr>
          <a:xfrm>
            <a:off x="1444255" y="3630973"/>
            <a:ext cx="2424113" cy="1104900"/>
          </a:xfrm>
        </p:spPr>
        <p:txBody>
          <a:bodyPr>
            <a:normAutofit/>
          </a:bodyPr>
          <a:lstStyle>
            <a:lvl1pPr marL="0" indent="0" algn="ctr">
              <a:buNone/>
              <a:defRPr kumimoji="0" lang="en-US" sz="1400" b="0" i="0" u="none" strike="noStrike" kern="0" cap="none" spc="0" normalizeH="0" baseline="0" dirty="0">
                <a:ln>
                  <a:noFill/>
                </a:ln>
                <a:solidFill>
                  <a:srgbClr val="FFFFFF"/>
                </a:solidFill>
                <a:effectLst/>
                <a:uLnTx/>
                <a:uFillTx/>
                <a:latin typeface="Montserrat"/>
                <a:ea typeface="Montserrat"/>
                <a:cs typeface="Montserrat"/>
                <a:sym typeface="Montserrat"/>
              </a:defRPr>
            </a:lvl1pPr>
          </a:lstStyle>
          <a:p>
            <a:pPr lvl="0"/>
            <a:r>
              <a:rPr kumimoji="0" lang="en-US" sz="1400" b="0" i="0" u="none" strike="noStrike" kern="0" cap="none" spc="0" normalizeH="0" baseline="0">
                <a:ln>
                  <a:noFill/>
                </a:ln>
                <a:solidFill>
                  <a:srgbClr val="FFFFFF"/>
                </a:solidFill>
                <a:effectLst/>
                <a:uLnTx/>
                <a:uFillTx/>
                <a:latin typeface="Montserrat"/>
                <a:sym typeface="Montserrat"/>
              </a:rPr>
              <a:t>Description</a:t>
            </a:r>
            <a:endParaRPr lang="en-US"/>
          </a:p>
        </p:txBody>
      </p:sp>
      <p:sp>
        <p:nvSpPr>
          <p:cNvPr id="37" name="Text Placeholder 28">
            <a:extLst>
              <a:ext uri="{FF2B5EF4-FFF2-40B4-BE49-F238E27FC236}">
                <a16:creationId xmlns:a16="http://schemas.microsoft.com/office/drawing/2014/main" id="{732C1955-8A16-435A-A759-E6BD416D7A73}"/>
              </a:ext>
            </a:extLst>
          </p:cNvPr>
          <p:cNvSpPr>
            <a:spLocks noGrp="1"/>
          </p:cNvSpPr>
          <p:nvPr>
            <p:ph type="body" sz="quarter" idx="13" hasCustomPrompt="1"/>
          </p:nvPr>
        </p:nvSpPr>
        <p:spPr>
          <a:xfrm>
            <a:off x="5295894" y="2067392"/>
            <a:ext cx="1600213" cy="723900"/>
          </a:xfrm>
        </p:spPr>
        <p:txBody>
          <a:bodyPr anchor="ctr">
            <a:normAutofit/>
          </a:bodyPr>
          <a:lstStyle>
            <a:lvl1pPr marL="0" indent="0" algn="ctr">
              <a:buNone/>
              <a:defRPr kumimoji="0" lang="en-US" sz="3600" b="0" i="0" u="none" strike="noStrike" kern="0" cap="none" spc="0" normalizeH="0" baseline="0" dirty="0">
                <a:ln>
                  <a:noFill/>
                </a:ln>
                <a:solidFill>
                  <a:srgbClr val="5B9BD5"/>
                </a:solidFill>
                <a:effectLst/>
                <a:uLnTx/>
                <a:uFillTx/>
                <a:latin typeface="Montserrat ExtraBold"/>
                <a:ea typeface="Montserrat ExtraBold"/>
                <a:cs typeface="Montserrat ExtraBold"/>
                <a:sym typeface="Montserrat ExtraBold"/>
              </a:defRPr>
            </a:lvl1pPr>
            <a:lvl2pPr marL="457200" indent="0" algn="l">
              <a:buNone/>
              <a:defRPr sz="3600">
                <a:solidFill>
                  <a:schemeClr val="tx2"/>
                </a:solidFill>
                <a:latin typeface="+mj-lt"/>
              </a:defRPr>
            </a:lvl2pPr>
          </a:lstStyle>
          <a:p>
            <a:pPr marL="0" marR="0" lvl="0" indent="0" algn="ctr" defTabSz="914400" rtl="0" eaLnBrk="1" fontAlgn="auto" latinLnBrk="0" hangingPunct="1">
              <a:lnSpc>
                <a:spcPct val="100000"/>
              </a:lnSpc>
              <a:spcBef>
                <a:spcPts val="0"/>
              </a:spcBef>
              <a:spcAft>
                <a:spcPts val="0"/>
              </a:spcAft>
              <a:buClr>
                <a:srgbClr val="FFAB40"/>
              </a:buClr>
              <a:buSzPts val="3600"/>
              <a:buFont typeface="Montserrat ExtraBold"/>
              <a:buNone/>
              <a:tabLst/>
              <a:defRPr/>
            </a:pPr>
            <a:r>
              <a:rPr lang="en-US" sz="3600">
                <a:latin typeface="+mj-lt"/>
              </a:rPr>
              <a:t>02</a:t>
            </a:r>
            <a:endParaRPr lang="en-US"/>
          </a:p>
        </p:txBody>
      </p:sp>
      <p:sp>
        <p:nvSpPr>
          <p:cNvPr id="38" name="Text Placeholder 32">
            <a:extLst>
              <a:ext uri="{FF2B5EF4-FFF2-40B4-BE49-F238E27FC236}">
                <a16:creationId xmlns:a16="http://schemas.microsoft.com/office/drawing/2014/main" id="{59B26EE7-C8D0-421C-A31B-5C256F77D288}"/>
              </a:ext>
            </a:extLst>
          </p:cNvPr>
          <p:cNvSpPr>
            <a:spLocks noGrp="1"/>
          </p:cNvSpPr>
          <p:nvPr>
            <p:ph type="body" sz="quarter" idx="14" hasCustomPrompt="1"/>
          </p:nvPr>
        </p:nvSpPr>
        <p:spPr>
          <a:xfrm>
            <a:off x="4883944" y="2962900"/>
            <a:ext cx="2424113" cy="603250"/>
          </a:xfrm>
        </p:spPr>
        <p:txBody>
          <a:bodyPr anchor="ctr">
            <a:normAutofit/>
          </a:bodyPr>
          <a:lstStyle>
            <a:lvl1pPr marL="0" indent="0" algn="ctr">
              <a:buNone/>
              <a:defRPr kumimoji="0" lang="en-US" sz="1800" b="0" i="0" u="none" strike="noStrike" kern="0" cap="none" spc="0" normalizeH="0" baseline="0" dirty="0">
                <a:ln>
                  <a:noFill/>
                </a:ln>
                <a:solidFill>
                  <a:srgbClr val="FFFFFF"/>
                </a:solidFill>
                <a:effectLst/>
                <a:uLnTx/>
                <a:uFillTx/>
                <a:latin typeface="Montserrat ExtraBold"/>
                <a:ea typeface="Montserrat ExtraBold"/>
                <a:cs typeface="Montserrat ExtraBold"/>
                <a:sym typeface="Montserrat ExtraBold"/>
              </a:defRPr>
            </a:lvl1pPr>
          </a:lstStyle>
          <a:p>
            <a:pPr lvl="0"/>
            <a:r>
              <a:rPr kumimoji="0" lang="en-US" sz="1800" b="0" i="0" u="none" strike="noStrike" kern="0" cap="none" spc="0" normalizeH="0" baseline="0">
                <a:ln>
                  <a:noFill/>
                </a:ln>
                <a:solidFill>
                  <a:srgbClr val="FFFFFF"/>
                </a:solidFill>
                <a:effectLst/>
                <a:uLnTx/>
                <a:uFillTx/>
                <a:latin typeface="Montserrat ExtraBold"/>
                <a:sym typeface="Montserrat ExtraBold"/>
              </a:rPr>
              <a:t>Item 1</a:t>
            </a:r>
            <a:endParaRPr lang="en-US"/>
          </a:p>
        </p:txBody>
      </p:sp>
      <p:sp>
        <p:nvSpPr>
          <p:cNvPr id="39" name="Text Placeholder 34">
            <a:extLst>
              <a:ext uri="{FF2B5EF4-FFF2-40B4-BE49-F238E27FC236}">
                <a16:creationId xmlns:a16="http://schemas.microsoft.com/office/drawing/2014/main" id="{A5D1D094-8787-4C2E-9FA5-DB1F5AB2890F}"/>
              </a:ext>
            </a:extLst>
          </p:cNvPr>
          <p:cNvSpPr>
            <a:spLocks noGrp="1"/>
          </p:cNvSpPr>
          <p:nvPr>
            <p:ph type="body" sz="quarter" idx="15" hasCustomPrompt="1"/>
          </p:nvPr>
        </p:nvSpPr>
        <p:spPr>
          <a:xfrm>
            <a:off x="4883944" y="3566150"/>
            <a:ext cx="2424113" cy="1104900"/>
          </a:xfrm>
        </p:spPr>
        <p:txBody>
          <a:bodyPr>
            <a:normAutofit/>
          </a:bodyPr>
          <a:lstStyle>
            <a:lvl1pPr marL="0" indent="0" algn="ctr">
              <a:buNone/>
              <a:defRPr kumimoji="0" lang="en-US" sz="1400" b="0" i="0" u="none" strike="noStrike" kern="0" cap="none" spc="0" normalizeH="0" baseline="0" dirty="0">
                <a:ln>
                  <a:noFill/>
                </a:ln>
                <a:solidFill>
                  <a:srgbClr val="FFFFFF"/>
                </a:solidFill>
                <a:effectLst/>
                <a:uLnTx/>
                <a:uFillTx/>
                <a:latin typeface="Montserrat"/>
                <a:ea typeface="Montserrat"/>
                <a:cs typeface="Montserrat"/>
                <a:sym typeface="Montserrat"/>
              </a:defRPr>
            </a:lvl1pPr>
          </a:lstStyle>
          <a:p>
            <a:pPr lvl="0"/>
            <a:r>
              <a:rPr kumimoji="0" lang="en-US" sz="1400" b="0" i="0" u="none" strike="noStrike" kern="0" cap="none" spc="0" normalizeH="0" baseline="0">
                <a:ln>
                  <a:noFill/>
                </a:ln>
                <a:solidFill>
                  <a:srgbClr val="FFFFFF"/>
                </a:solidFill>
                <a:effectLst/>
                <a:uLnTx/>
                <a:uFillTx/>
                <a:latin typeface="Montserrat"/>
                <a:sym typeface="Montserrat"/>
              </a:rPr>
              <a:t>Description</a:t>
            </a:r>
            <a:endParaRPr lang="en-US"/>
          </a:p>
        </p:txBody>
      </p:sp>
      <p:sp>
        <p:nvSpPr>
          <p:cNvPr id="41" name="Text Placeholder 28">
            <a:extLst>
              <a:ext uri="{FF2B5EF4-FFF2-40B4-BE49-F238E27FC236}">
                <a16:creationId xmlns:a16="http://schemas.microsoft.com/office/drawing/2014/main" id="{1DF968C7-0034-47F6-9907-6E6A38E70B1B}"/>
              </a:ext>
            </a:extLst>
          </p:cNvPr>
          <p:cNvSpPr>
            <a:spLocks noGrp="1"/>
          </p:cNvSpPr>
          <p:nvPr>
            <p:ph type="body" sz="quarter" idx="16" hasCustomPrompt="1"/>
          </p:nvPr>
        </p:nvSpPr>
        <p:spPr>
          <a:xfrm>
            <a:off x="8735582" y="2067392"/>
            <a:ext cx="1600213" cy="723900"/>
          </a:xfrm>
        </p:spPr>
        <p:txBody>
          <a:bodyPr anchor="ctr">
            <a:normAutofit/>
          </a:bodyPr>
          <a:lstStyle>
            <a:lvl1pPr marL="0" indent="0" algn="ctr">
              <a:buNone/>
              <a:defRPr kumimoji="0" lang="en-US" sz="3600" b="0" i="0" u="none" strike="noStrike" kern="0" cap="none" spc="0" normalizeH="0" baseline="0" dirty="0">
                <a:ln>
                  <a:noFill/>
                </a:ln>
                <a:solidFill>
                  <a:srgbClr val="5B9BD5"/>
                </a:solidFill>
                <a:effectLst/>
                <a:uLnTx/>
                <a:uFillTx/>
                <a:latin typeface="Montserrat ExtraBold"/>
                <a:ea typeface="Montserrat ExtraBold"/>
                <a:cs typeface="Montserrat ExtraBold"/>
                <a:sym typeface="Montserrat ExtraBold"/>
              </a:defRPr>
            </a:lvl1pPr>
            <a:lvl2pPr marL="457200" indent="0" algn="l">
              <a:buNone/>
              <a:defRPr sz="3600">
                <a:solidFill>
                  <a:schemeClr val="tx2"/>
                </a:solidFill>
                <a:latin typeface="+mj-lt"/>
              </a:defRPr>
            </a:lvl2pPr>
          </a:lstStyle>
          <a:p>
            <a:pPr marL="0" marR="0" lvl="0" indent="0" algn="ctr" defTabSz="914400" rtl="0" eaLnBrk="1" fontAlgn="auto" latinLnBrk="0" hangingPunct="1">
              <a:lnSpc>
                <a:spcPct val="100000"/>
              </a:lnSpc>
              <a:spcBef>
                <a:spcPts val="0"/>
              </a:spcBef>
              <a:spcAft>
                <a:spcPts val="0"/>
              </a:spcAft>
              <a:buClr>
                <a:srgbClr val="FFAB40"/>
              </a:buClr>
              <a:buSzPts val="3600"/>
              <a:buFont typeface="Montserrat ExtraBold"/>
              <a:buNone/>
              <a:tabLst/>
              <a:defRPr/>
            </a:pPr>
            <a:r>
              <a:rPr lang="en-US" sz="3600">
                <a:latin typeface="+mj-lt"/>
              </a:rPr>
              <a:t>03</a:t>
            </a:r>
            <a:endParaRPr lang="en-US"/>
          </a:p>
        </p:txBody>
      </p:sp>
      <p:sp>
        <p:nvSpPr>
          <p:cNvPr id="42" name="Text Placeholder 32">
            <a:extLst>
              <a:ext uri="{FF2B5EF4-FFF2-40B4-BE49-F238E27FC236}">
                <a16:creationId xmlns:a16="http://schemas.microsoft.com/office/drawing/2014/main" id="{B217C0B0-97A4-47B0-B51D-1AAA71AA4D20}"/>
              </a:ext>
            </a:extLst>
          </p:cNvPr>
          <p:cNvSpPr>
            <a:spLocks noGrp="1"/>
          </p:cNvSpPr>
          <p:nvPr>
            <p:ph type="body" sz="quarter" idx="17" hasCustomPrompt="1"/>
          </p:nvPr>
        </p:nvSpPr>
        <p:spPr>
          <a:xfrm>
            <a:off x="8323632" y="2962900"/>
            <a:ext cx="2424113" cy="603250"/>
          </a:xfrm>
        </p:spPr>
        <p:txBody>
          <a:bodyPr anchor="ctr">
            <a:normAutofit/>
          </a:bodyPr>
          <a:lstStyle>
            <a:lvl1pPr marL="0" indent="0" algn="ctr">
              <a:buNone/>
              <a:defRPr kumimoji="0" lang="en-US" sz="1800" b="0" i="0" u="none" strike="noStrike" kern="0" cap="none" spc="0" normalizeH="0" baseline="0" dirty="0">
                <a:ln>
                  <a:noFill/>
                </a:ln>
                <a:solidFill>
                  <a:srgbClr val="FFFFFF"/>
                </a:solidFill>
                <a:effectLst/>
                <a:uLnTx/>
                <a:uFillTx/>
                <a:latin typeface="Montserrat ExtraBold"/>
                <a:ea typeface="Montserrat ExtraBold"/>
                <a:cs typeface="Montserrat ExtraBold"/>
                <a:sym typeface="Montserrat ExtraBold"/>
              </a:defRPr>
            </a:lvl1pPr>
          </a:lstStyle>
          <a:p>
            <a:pPr lvl="0"/>
            <a:r>
              <a:rPr kumimoji="0" lang="en-US" sz="1800" b="0" i="0" u="none" strike="noStrike" kern="0" cap="none" spc="0" normalizeH="0" baseline="0">
                <a:ln>
                  <a:noFill/>
                </a:ln>
                <a:solidFill>
                  <a:srgbClr val="FFFFFF"/>
                </a:solidFill>
                <a:effectLst/>
                <a:uLnTx/>
                <a:uFillTx/>
                <a:latin typeface="Montserrat ExtraBold"/>
                <a:sym typeface="Montserrat ExtraBold"/>
              </a:rPr>
              <a:t>Item 1</a:t>
            </a:r>
            <a:endParaRPr lang="en-US"/>
          </a:p>
        </p:txBody>
      </p:sp>
      <p:sp>
        <p:nvSpPr>
          <p:cNvPr id="43" name="Text Placeholder 34">
            <a:extLst>
              <a:ext uri="{FF2B5EF4-FFF2-40B4-BE49-F238E27FC236}">
                <a16:creationId xmlns:a16="http://schemas.microsoft.com/office/drawing/2014/main" id="{604F9B1E-8DED-4D8B-9C65-721A693870C8}"/>
              </a:ext>
            </a:extLst>
          </p:cNvPr>
          <p:cNvSpPr>
            <a:spLocks noGrp="1"/>
          </p:cNvSpPr>
          <p:nvPr>
            <p:ph type="body" sz="quarter" idx="18" hasCustomPrompt="1"/>
          </p:nvPr>
        </p:nvSpPr>
        <p:spPr>
          <a:xfrm>
            <a:off x="8323632" y="3566150"/>
            <a:ext cx="2424113" cy="1104900"/>
          </a:xfrm>
        </p:spPr>
        <p:txBody>
          <a:bodyPr>
            <a:normAutofit/>
          </a:bodyPr>
          <a:lstStyle>
            <a:lvl1pPr marL="0" indent="0" algn="ctr">
              <a:buNone/>
              <a:defRPr kumimoji="0" lang="en-US" sz="1400" b="0" i="0" u="none" strike="noStrike" kern="0" cap="none" spc="0" normalizeH="0" baseline="0" dirty="0">
                <a:ln>
                  <a:noFill/>
                </a:ln>
                <a:solidFill>
                  <a:srgbClr val="FFFFFF"/>
                </a:solidFill>
                <a:effectLst/>
                <a:uLnTx/>
                <a:uFillTx/>
                <a:latin typeface="Montserrat"/>
                <a:ea typeface="Montserrat"/>
                <a:cs typeface="Montserrat"/>
                <a:sym typeface="Montserrat"/>
              </a:defRPr>
            </a:lvl1pPr>
          </a:lstStyle>
          <a:p>
            <a:pPr lvl="0"/>
            <a:r>
              <a:rPr kumimoji="0" lang="en-US" sz="1400" b="0" i="0" u="none" strike="noStrike" kern="0" cap="none" spc="0" normalizeH="0" baseline="0">
                <a:ln>
                  <a:noFill/>
                </a:ln>
                <a:solidFill>
                  <a:srgbClr val="FFFFFF"/>
                </a:solidFill>
                <a:effectLst/>
                <a:uLnTx/>
                <a:uFillTx/>
                <a:latin typeface="Montserrat"/>
                <a:sym typeface="Montserrat"/>
              </a:rPr>
              <a:t>Description</a:t>
            </a:r>
            <a:endParaRPr lang="en-US"/>
          </a:p>
        </p:txBody>
      </p:sp>
    </p:spTree>
    <p:extLst>
      <p:ext uri="{BB962C8B-B14F-4D97-AF65-F5344CB8AC3E}">
        <p14:creationId xmlns:p14="http://schemas.microsoft.com/office/powerpoint/2010/main" val="194941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C8CD8E7-CE10-4500-AB6E-856C29A510B8}"/>
              </a:ext>
            </a:extLst>
          </p:cNvPr>
          <p:cNvSpPr/>
          <p:nvPr/>
        </p:nvSpPr>
        <p:spPr>
          <a:xfrm>
            <a:off x="1327" y="0"/>
            <a:ext cx="12190673" cy="6860778"/>
          </a:xfrm>
          <a:prstGeom prst="rect">
            <a:avLst/>
          </a:prstGeom>
          <a:gradFill flip="none" rotWithShape="1">
            <a:gsLst>
              <a:gs pos="68000">
                <a:srgbClr val="00284E">
                  <a:alpha val="50000"/>
                </a:srgbClr>
              </a:gs>
              <a:gs pos="39000">
                <a:srgbClr val="001D3A">
                  <a:lumMod val="100000"/>
                </a:srgbClr>
              </a:gs>
              <a:gs pos="100000">
                <a:srgbClr val="00326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9" name="Google Shape;216;p44">
            <a:extLst>
              <a:ext uri="{FF2B5EF4-FFF2-40B4-BE49-F238E27FC236}">
                <a16:creationId xmlns:a16="http://schemas.microsoft.com/office/drawing/2014/main" id="{9E2F251A-B508-44D9-9635-FCAB30FC7212}"/>
              </a:ext>
            </a:extLst>
          </p:cNvPr>
          <p:cNvCxnSpPr/>
          <p:nvPr/>
        </p:nvCxnSpPr>
        <p:spPr>
          <a:xfrm>
            <a:off x="1026200" y="414022"/>
            <a:ext cx="2763000" cy="0"/>
          </a:xfrm>
          <a:prstGeom prst="straightConnector1">
            <a:avLst/>
          </a:prstGeom>
          <a:noFill/>
          <a:ln w="9525" cap="flat" cmpd="sng">
            <a:solidFill>
              <a:srgbClr val="5B9BD5"/>
            </a:solidFill>
            <a:prstDash val="solid"/>
            <a:round/>
            <a:headEnd type="none" w="med" len="med"/>
            <a:tailEnd type="none" w="med" len="med"/>
          </a:ln>
          <a:effectLst>
            <a:outerShdw blurRad="57150" dist="19050" dir="5400000" algn="bl" rotWithShape="0">
              <a:srgbClr val="FFFFFF">
                <a:alpha val="50000"/>
              </a:srgbClr>
            </a:outerShdw>
          </a:effectLst>
        </p:spPr>
      </p:cxnSp>
      <p:grpSp>
        <p:nvGrpSpPr>
          <p:cNvPr id="10" name="Group 9">
            <a:extLst>
              <a:ext uri="{FF2B5EF4-FFF2-40B4-BE49-F238E27FC236}">
                <a16:creationId xmlns:a16="http://schemas.microsoft.com/office/drawing/2014/main" id="{1B9CAD0F-C1A6-4151-9E83-412993CC50DF}"/>
              </a:ext>
            </a:extLst>
          </p:cNvPr>
          <p:cNvGrpSpPr/>
          <p:nvPr/>
        </p:nvGrpSpPr>
        <p:grpSpPr>
          <a:xfrm>
            <a:off x="2348994" y="2422035"/>
            <a:ext cx="3264083" cy="1920000"/>
            <a:chOff x="2641286" y="2422035"/>
            <a:chExt cx="3264083" cy="1920000"/>
          </a:xfrm>
        </p:grpSpPr>
        <p:sp>
          <p:nvSpPr>
            <p:cNvPr id="11" name="Google Shape;223;p45">
              <a:extLst>
                <a:ext uri="{FF2B5EF4-FFF2-40B4-BE49-F238E27FC236}">
                  <a16:creationId xmlns:a16="http://schemas.microsoft.com/office/drawing/2014/main" id="{690F9BA3-817F-4B43-919C-7E4641746FC4}"/>
                </a:ext>
              </a:extLst>
            </p:cNvPr>
            <p:cNvSpPr txBox="1">
              <a:spLocks/>
            </p:cNvSpPr>
            <p:nvPr/>
          </p:nvSpPr>
          <p:spPr>
            <a:xfrm>
              <a:off x="2641286" y="2422035"/>
              <a:ext cx="3264083"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pPr marL="0" marR="0" lvl="0" indent="0" algn="ctr" defTabSz="914400" rtl="0" eaLnBrk="1" fontAlgn="auto" latinLnBrk="0" hangingPunct="1">
                <a:lnSpc>
                  <a:spcPct val="100000"/>
                </a:lnSpc>
                <a:spcBef>
                  <a:spcPts val="0"/>
                </a:spcBef>
                <a:spcAft>
                  <a:spcPts val="0"/>
                </a:spcAft>
                <a:buClr>
                  <a:srgbClr val="FFFFFF"/>
                </a:buClr>
                <a:buSzPts val="1800"/>
                <a:buFont typeface="Montserrat ExtraBold"/>
                <a:buNone/>
                <a:tabLst/>
                <a:defRPr/>
              </a:pPr>
              <a:r>
                <a:rPr kumimoji="0" lang="en-US" sz="2800" b="0" i="0" u="none" strike="noStrike" kern="0" cap="none" spc="0" normalizeH="0" baseline="0" noProof="0">
                  <a:ln>
                    <a:noFill/>
                  </a:ln>
                  <a:solidFill>
                    <a:srgbClr val="FFFFFF"/>
                  </a:solidFill>
                  <a:effectLst/>
                  <a:uLnTx/>
                  <a:uFillTx/>
                  <a:latin typeface="Montserrat ExtraBold"/>
                  <a:sym typeface="Montserrat ExtraBold"/>
                </a:rPr>
                <a:t>Item 1</a:t>
              </a:r>
            </a:p>
          </p:txBody>
        </p:sp>
        <p:sp>
          <p:nvSpPr>
            <p:cNvPr id="12" name="Google Shape;224;p45">
              <a:extLst>
                <a:ext uri="{FF2B5EF4-FFF2-40B4-BE49-F238E27FC236}">
                  <a16:creationId xmlns:a16="http://schemas.microsoft.com/office/drawing/2014/main" id="{A574726B-A419-482C-A594-CD64A3A345EE}"/>
                </a:ext>
              </a:extLst>
            </p:cNvPr>
            <p:cNvSpPr txBox="1">
              <a:spLocks/>
            </p:cNvSpPr>
            <p:nvPr/>
          </p:nvSpPr>
          <p:spPr>
            <a:xfrm>
              <a:off x="3078277" y="3106935"/>
              <a:ext cx="2390100" cy="12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marR="0" lvl="0" indent="0" algn="ctr" defTabSz="914400" rtl="0" eaLnBrk="1" fontAlgn="auto" latinLnBrk="0" hangingPunct="1">
                <a:lnSpc>
                  <a:spcPct val="100000"/>
                </a:lnSpc>
                <a:spcBef>
                  <a:spcPts val="0"/>
                </a:spcBef>
                <a:spcAft>
                  <a:spcPts val="0"/>
                </a:spcAft>
                <a:buClr>
                  <a:srgbClr val="FFFFFF"/>
                </a:buClr>
                <a:buSzPts val="1400"/>
                <a:buFont typeface="Montserrat"/>
                <a:buNone/>
                <a:tabLst/>
                <a:defRPr/>
              </a:pPr>
              <a:r>
                <a:rPr kumimoji="0" lang="en-US" sz="2000" b="0" i="0" u="none" strike="noStrike" kern="0" cap="none" spc="0" normalizeH="0" baseline="0" noProof="0">
                  <a:ln>
                    <a:noFill/>
                  </a:ln>
                  <a:solidFill>
                    <a:srgbClr val="FFFFFF"/>
                  </a:solidFill>
                  <a:effectLst/>
                  <a:uLnTx/>
                  <a:uFillTx/>
                  <a:latin typeface="Montserrat"/>
                  <a:sym typeface="Montserrat"/>
                </a:rPr>
                <a:t>Description</a:t>
              </a:r>
            </a:p>
          </p:txBody>
        </p:sp>
        <p:cxnSp>
          <p:nvCxnSpPr>
            <p:cNvPr id="13" name="Google Shape;227;p45">
              <a:extLst>
                <a:ext uri="{FF2B5EF4-FFF2-40B4-BE49-F238E27FC236}">
                  <a16:creationId xmlns:a16="http://schemas.microsoft.com/office/drawing/2014/main" id="{C0581ED9-6DA4-4DCF-9E6C-49B0CED6703D}"/>
                </a:ext>
              </a:extLst>
            </p:cNvPr>
            <p:cNvCxnSpPr>
              <a:cxnSpLocks/>
            </p:cNvCxnSpPr>
            <p:nvPr/>
          </p:nvCxnSpPr>
          <p:spPr>
            <a:xfrm>
              <a:off x="4137427" y="3042958"/>
              <a:ext cx="271800" cy="0"/>
            </a:xfrm>
            <a:prstGeom prst="straightConnector1">
              <a:avLst/>
            </a:prstGeom>
            <a:noFill/>
            <a:ln w="9525" cap="flat" cmpd="sng">
              <a:solidFill>
                <a:srgbClr val="5B9BD5"/>
              </a:solidFill>
              <a:prstDash val="solid"/>
              <a:round/>
              <a:headEnd type="none" w="med" len="med"/>
              <a:tailEnd type="none" w="med" len="med"/>
            </a:ln>
            <a:effectLst>
              <a:outerShdw blurRad="57150" dist="19050" dir="5400000" algn="bl" rotWithShape="0">
                <a:srgbClr val="FFFFFF">
                  <a:alpha val="50000"/>
                </a:srgbClr>
              </a:outerShdw>
            </a:effectLst>
          </p:spPr>
        </p:cxnSp>
      </p:grpSp>
      <p:grpSp>
        <p:nvGrpSpPr>
          <p:cNvPr id="14" name="Group 13">
            <a:extLst>
              <a:ext uri="{FF2B5EF4-FFF2-40B4-BE49-F238E27FC236}">
                <a16:creationId xmlns:a16="http://schemas.microsoft.com/office/drawing/2014/main" id="{BB0DA66D-52B8-40CB-9BB6-F215FCE913D9}"/>
              </a:ext>
            </a:extLst>
          </p:cNvPr>
          <p:cNvGrpSpPr/>
          <p:nvPr/>
        </p:nvGrpSpPr>
        <p:grpSpPr>
          <a:xfrm>
            <a:off x="6619822" y="2422035"/>
            <a:ext cx="3318642" cy="1920000"/>
            <a:chOff x="6557971" y="2511522"/>
            <a:chExt cx="3318642" cy="1920000"/>
          </a:xfrm>
        </p:grpSpPr>
        <p:sp>
          <p:nvSpPr>
            <p:cNvPr id="15" name="Google Shape;225;p45">
              <a:extLst>
                <a:ext uri="{FF2B5EF4-FFF2-40B4-BE49-F238E27FC236}">
                  <a16:creationId xmlns:a16="http://schemas.microsoft.com/office/drawing/2014/main" id="{2677F3CA-159A-4334-8AB4-2F6580A5B2D9}"/>
                </a:ext>
              </a:extLst>
            </p:cNvPr>
            <p:cNvSpPr txBox="1">
              <a:spLocks/>
            </p:cNvSpPr>
            <p:nvPr/>
          </p:nvSpPr>
          <p:spPr>
            <a:xfrm>
              <a:off x="6557971" y="2511522"/>
              <a:ext cx="3318642"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pPr marL="0" marR="0" lvl="0" indent="0" algn="ctr" defTabSz="914400" rtl="0" eaLnBrk="1" fontAlgn="auto" latinLnBrk="0" hangingPunct="1">
                <a:lnSpc>
                  <a:spcPct val="100000"/>
                </a:lnSpc>
                <a:spcBef>
                  <a:spcPts val="0"/>
                </a:spcBef>
                <a:spcAft>
                  <a:spcPts val="0"/>
                </a:spcAft>
                <a:buClr>
                  <a:srgbClr val="FFFFFF"/>
                </a:buClr>
                <a:buSzPts val="1800"/>
                <a:buFont typeface="Montserrat ExtraBold"/>
                <a:buNone/>
                <a:tabLst/>
                <a:defRPr/>
              </a:pPr>
              <a:r>
                <a:rPr lang="en-US" sz="2800" kern="0">
                  <a:solidFill>
                    <a:srgbClr val="FFFFFF"/>
                  </a:solidFill>
                </a:rPr>
                <a:t>Item 2</a:t>
              </a:r>
              <a:endParaRPr kumimoji="0" lang="en-US" sz="2800" b="0" i="0" u="none" strike="noStrike" kern="0" cap="none" spc="0" normalizeH="0" baseline="0" noProof="0">
                <a:ln>
                  <a:noFill/>
                </a:ln>
                <a:solidFill>
                  <a:srgbClr val="FFFFFF"/>
                </a:solidFill>
                <a:effectLst/>
                <a:uLnTx/>
                <a:uFillTx/>
                <a:latin typeface="Montserrat ExtraBold"/>
                <a:sym typeface="Montserrat ExtraBold"/>
              </a:endParaRPr>
            </a:p>
          </p:txBody>
        </p:sp>
        <p:sp>
          <p:nvSpPr>
            <p:cNvPr id="16" name="Google Shape;226;p45">
              <a:extLst>
                <a:ext uri="{FF2B5EF4-FFF2-40B4-BE49-F238E27FC236}">
                  <a16:creationId xmlns:a16="http://schemas.microsoft.com/office/drawing/2014/main" id="{FFB3D311-D4D9-475B-98A8-41E39EB6D5B0}"/>
                </a:ext>
              </a:extLst>
            </p:cNvPr>
            <p:cNvSpPr txBox="1">
              <a:spLocks/>
            </p:cNvSpPr>
            <p:nvPr/>
          </p:nvSpPr>
          <p:spPr>
            <a:xfrm>
              <a:off x="7022242" y="3196422"/>
              <a:ext cx="2390100" cy="12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marR="0" lvl="0" indent="0" algn="ctr" defTabSz="914400" rtl="0" eaLnBrk="1" fontAlgn="auto" latinLnBrk="0" hangingPunct="1">
                <a:lnSpc>
                  <a:spcPct val="100000"/>
                </a:lnSpc>
                <a:spcBef>
                  <a:spcPts val="0"/>
                </a:spcBef>
                <a:spcAft>
                  <a:spcPts val="0"/>
                </a:spcAft>
                <a:buClr>
                  <a:srgbClr val="FFFFFF"/>
                </a:buClr>
                <a:buSzPts val="1400"/>
                <a:buFont typeface="Montserrat"/>
                <a:buNone/>
                <a:tabLst/>
                <a:defRPr/>
              </a:pPr>
              <a:r>
                <a:rPr kumimoji="0" lang="en-US" sz="2000" b="0" i="0" u="none" strike="noStrike" kern="0" cap="none" spc="0" normalizeH="0" baseline="0" noProof="0">
                  <a:ln>
                    <a:noFill/>
                  </a:ln>
                  <a:solidFill>
                    <a:srgbClr val="FFFFFF"/>
                  </a:solidFill>
                  <a:effectLst/>
                  <a:uLnTx/>
                  <a:uFillTx/>
                  <a:latin typeface="Montserrat"/>
                  <a:sym typeface="Montserrat"/>
                </a:rPr>
                <a:t>Description</a:t>
              </a:r>
            </a:p>
          </p:txBody>
        </p:sp>
        <p:cxnSp>
          <p:nvCxnSpPr>
            <p:cNvPr id="17" name="Google Shape;228;p45">
              <a:extLst>
                <a:ext uri="{FF2B5EF4-FFF2-40B4-BE49-F238E27FC236}">
                  <a16:creationId xmlns:a16="http://schemas.microsoft.com/office/drawing/2014/main" id="{6ACBFA28-71EE-4CEF-9F36-D4256124EFE5}"/>
                </a:ext>
              </a:extLst>
            </p:cNvPr>
            <p:cNvCxnSpPr>
              <a:cxnSpLocks/>
            </p:cNvCxnSpPr>
            <p:nvPr/>
          </p:nvCxnSpPr>
          <p:spPr>
            <a:xfrm>
              <a:off x="8081392" y="3132445"/>
              <a:ext cx="271800" cy="0"/>
            </a:xfrm>
            <a:prstGeom prst="straightConnector1">
              <a:avLst/>
            </a:prstGeom>
            <a:noFill/>
            <a:ln w="9525" cap="flat" cmpd="sng">
              <a:solidFill>
                <a:srgbClr val="5B9BD5"/>
              </a:solidFill>
              <a:prstDash val="solid"/>
              <a:round/>
              <a:headEnd type="none" w="med" len="med"/>
              <a:tailEnd type="none" w="med" len="med"/>
            </a:ln>
            <a:effectLst>
              <a:outerShdw blurRad="57150" dist="19050" dir="5400000" algn="bl" rotWithShape="0">
                <a:srgbClr val="FFFFFF">
                  <a:alpha val="50000"/>
                </a:srgbClr>
              </a:outerShdw>
            </a:effectLst>
          </p:spPr>
        </p:cxnSp>
      </p:grpSp>
      <p:pic>
        <p:nvPicPr>
          <p:cNvPr id="18" name="Graphic 17">
            <a:extLst>
              <a:ext uri="{FF2B5EF4-FFF2-40B4-BE49-F238E27FC236}">
                <a16:creationId xmlns:a16="http://schemas.microsoft.com/office/drawing/2014/main" id="{FE070CDB-DB36-4915-B11F-2F6BBB7995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151" y="6008242"/>
            <a:ext cx="2298808" cy="689110"/>
          </a:xfrm>
          <a:prstGeom prst="rect">
            <a:avLst/>
          </a:prstGeom>
        </p:spPr>
      </p:pic>
      <p:sp>
        <p:nvSpPr>
          <p:cNvPr id="20" name="Title 10">
            <a:extLst>
              <a:ext uri="{FF2B5EF4-FFF2-40B4-BE49-F238E27FC236}">
                <a16:creationId xmlns:a16="http://schemas.microsoft.com/office/drawing/2014/main" id="{AB9064AD-3DE0-4C12-8EEB-2B149B057C8E}"/>
              </a:ext>
            </a:extLst>
          </p:cNvPr>
          <p:cNvSpPr>
            <a:spLocks noGrp="1"/>
          </p:cNvSpPr>
          <p:nvPr>
            <p:ph type="title"/>
          </p:nvPr>
        </p:nvSpPr>
        <p:spPr>
          <a:xfrm>
            <a:off x="938500" y="458211"/>
            <a:ext cx="5271014" cy="499897"/>
          </a:xfrm>
        </p:spPr>
        <p:txBody>
          <a:bodyPr/>
          <a:lstStyle>
            <a:lvl1pPr>
              <a:defRPr sz="2400">
                <a:solidFill>
                  <a:schemeClr val="tx2"/>
                </a:solidFill>
              </a:defRPr>
            </a:lvl1pPr>
          </a:lstStyle>
          <a:p>
            <a:r>
              <a:rPr lang="en-US"/>
              <a:t>Click to edit Master title style</a:t>
            </a:r>
          </a:p>
        </p:txBody>
      </p:sp>
    </p:spTree>
    <p:extLst>
      <p:ext uri="{BB962C8B-B14F-4D97-AF65-F5344CB8AC3E}">
        <p14:creationId xmlns:p14="http://schemas.microsoft.com/office/powerpoint/2010/main" val="27548733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0561FA6-2C66-4C8B-B0C5-3A6D60B5CCD1}"/>
              </a:ext>
            </a:extLst>
          </p:cNvPr>
          <p:cNvSpPr/>
          <p:nvPr/>
        </p:nvSpPr>
        <p:spPr>
          <a:xfrm>
            <a:off x="1327" y="0"/>
            <a:ext cx="12190673" cy="6860778"/>
          </a:xfrm>
          <a:prstGeom prst="rect">
            <a:avLst/>
          </a:prstGeom>
          <a:gradFill flip="none" rotWithShape="1">
            <a:gsLst>
              <a:gs pos="68000">
                <a:srgbClr val="00284E">
                  <a:alpha val="50000"/>
                </a:srgbClr>
              </a:gs>
              <a:gs pos="39000">
                <a:srgbClr val="001D3A">
                  <a:lumMod val="100000"/>
                </a:srgbClr>
              </a:gs>
              <a:gs pos="100000">
                <a:srgbClr val="00326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 name="Google Shape;216;p44">
            <a:extLst>
              <a:ext uri="{FF2B5EF4-FFF2-40B4-BE49-F238E27FC236}">
                <a16:creationId xmlns:a16="http://schemas.microsoft.com/office/drawing/2014/main" id="{14283CC0-C0C6-4159-82AC-32EF2E2B99E5}"/>
              </a:ext>
            </a:extLst>
          </p:cNvPr>
          <p:cNvCxnSpPr/>
          <p:nvPr/>
        </p:nvCxnSpPr>
        <p:spPr>
          <a:xfrm>
            <a:off x="1026200" y="414022"/>
            <a:ext cx="2763000" cy="0"/>
          </a:xfrm>
          <a:prstGeom prst="straightConnector1">
            <a:avLst/>
          </a:prstGeom>
          <a:noFill/>
          <a:ln w="9525" cap="flat" cmpd="sng">
            <a:solidFill>
              <a:srgbClr val="5B9BD5"/>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9" name="Graphic 8">
            <a:extLst>
              <a:ext uri="{FF2B5EF4-FFF2-40B4-BE49-F238E27FC236}">
                <a16:creationId xmlns:a16="http://schemas.microsoft.com/office/drawing/2014/main" id="{D04DD4D8-5E74-4E7E-AB2A-48190A47BC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151" y="6008242"/>
            <a:ext cx="2298808" cy="689110"/>
          </a:xfrm>
          <a:prstGeom prst="rect">
            <a:avLst/>
          </a:prstGeom>
        </p:spPr>
      </p:pic>
      <p:sp>
        <p:nvSpPr>
          <p:cNvPr id="11" name="Title 10">
            <a:extLst>
              <a:ext uri="{FF2B5EF4-FFF2-40B4-BE49-F238E27FC236}">
                <a16:creationId xmlns:a16="http://schemas.microsoft.com/office/drawing/2014/main" id="{F0EF0BE1-4F23-49D2-8348-45D418B266C4}"/>
              </a:ext>
            </a:extLst>
          </p:cNvPr>
          <p:cNvSpPr>
            <a:spLocks noGrp="1"/>
          </p:cNvSpPr>
          <p:nvPr>
            <p:ph type="title"/>
          </p:nvPr>
        </p:nvSpPr>
        <p:spPr>
          <a:xfrm>
            <a:off x="938500" y="458211"/>
            <a:ext cx="5271014" cy="499897"/>
          </a:xfrm>
        </p:spPr>
        <p:txBody>
          <a:bodyPr/>
          <a:lstStyle>
            <a:lvl1pPr>
              <a:defRPr sz="2400">
                <a:solidFill>
                  <a:schemeClr val="tx2"/>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E628E786-7A58-4995-A650-B01138E39AC6}"/>
              </a:ext>
            </a:extLst>
          </p:cNvPr>
          <p:cNvSpPr>
            <a:spLocks noGrp="1"/>
          </p:cNvSpPr>
          <p:nvPr>
            <p:ph type="body" sz="quarter" idx="10"/>
          </p:nvPr>
        </p:nvSpPr>
        <p:spPr>
          <a:xfrm>
            <a:off x="938213" y="1651000"/>
            <a:ext cx="9548812" cy="3965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39020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6194C20-42B7-4EB5-A3F9-8087AC22796B}"/>
              </a:ext>
            </a:extLst>
          </p:cNvPr>
          <p:cNvSpPr/>
          <p:nvPr/>
        </p:nvSpPr>
        <p:spPr>
          <a:xfrm>
            <a:off x="1327" y="0"/>
            <a:ext cx="12190673" cy="6860778"/>
          </a:xfrm>
          <a:prstGeom prst="rect">
            <a:avLst/>
          </a:prstGeom>
          <a:gradFill flip="none" rotWithShape="1">
            <a:gsLst>
              <a:gs pos="68000">
                <a:srgbClr val="00284E">
                  <a:alpha val="50000"/>
                </a:srgbClr>
              </a:gs>
              <a:gs pos="39000">
                <a:srgbClr val="001D3A">
                  <a:lumMod val="100000"/>
                </a:srgbClr>
              </a:gs>
              <a:gs pos="100000">
                <a:srgbClr val="00326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6" name="Google Shape;268;p48">
            <a:extLst>
              <a:ext uri="{FF2B5EF4-FFF2-40B4-BE49-F238E27FC236}">
                <a16:creationId xmlns:a16="http://schemas.microsoft.com/office/drawing/2014/main" id="{39B64791-4395-4368-89D2-01FFBC433B19}"/>
              </a:ext>
            </a:extLst>
          </p:cNvPr>
          <p:cNvPicPr preferRelativeResize="0"/>
          <p:nvPr/>
        </p:nvPicPr>
        <p:blipFill>
          <a:blip r:embed="rId2">
            <a:alphaModFix amt="85000"/>
            <a:extLst>
              <a:ext uri="{28A0092B-C50C-407E-A947-70E740481C1C}">
                <a14:useLocalDpi xmlns:a14="http://schemas.microsoft.com/office/drawing/2010/main" val="0"/>
              </a:ext>
            </a:extLst>
          </a:blip>
          <a:srcRect l="26480" r="26480"/>
          <a:stretch/>
        </p:blipFill>
        <p:spPr>
          <a:xfrm>
            <a:off x="-854852" y="-23702"/>
            <a:ext cx="6006961" cy="6879621"/>
          </a:xfrm>
          <a:prstGeom prst="flowChartDelay">
            <a:avLst/>
          </a:prstGeom>
          <a:noFill/>
          <a:ln>
            <a:noFill/>
          </a:ln>
        </p:spPr>
      </p:pic>
      <p:cxnSp>
        <p:nvCxnSpPr>
          <p:cNvPr id="9" name="Google Shape;267;p48">
            <a:extLst>
              <a:ext uri="{FF2B5EF4-FFF2-40B4-BE49-F238E27FC236}">
                <a16:creationId xmlns:a16="http://schemas.microsoft.com/office/drawing/2014/main" id="{C00FB25C-7F5A-4FC0-89B1-67B314081DBD}"/>
              </a:ext>
            </a:extLst>
          </p:cNvPr>
          <p:cNvCxnSpPr>
            <a:cxnSpLocks/>
          </p:cNvCxnSpPr>
          <p:nvPr/>
        </p:nvCxnSpPr>
        <p:spPr>
          <a:xfrm>
            <a:off x="7107568" y="2404066"/>
            <a:ext cx="13448" cy="2024068"/>
          </a:xfrm>
          <a:prstGeom prst="straightConnector1">
            <a:avLst/>
          </a:prstGeom>
          <a:noFill/>
          <a:ln w="9525" cap="flat" cmpd="sng">
            <a:solidFill>
              <a:srgbClr val="5B9BD5"/>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1" name="Title 10">
            <a:extLst>
              <a:ext uri="{FF2B5EF4-FFF2-40B4-BE49-F238E27FC236}">
                <a16:creationId xmlns:a16="http://schemas.microsoft.com/office/drawing/2014/main" id="{D6210F3E-EDF5-455B-BC2B-C03D97125BB5}"/>
              </a:ext>
            </a:extLst>
          </p:cNvPr>
          <p:cNvSpPr>
            <a:spLocks noGrp="1"/>
          </p:cNvSpPr>
          <p:nvPr>
            <p:ph type="title"/>
          </p:nvPr>
        </p:nvSpPr>
        <p:spPr>
          <a:xfrm>
            <a:off x="7226597" y="2898596"/>
            <a:ext cx="3798261" cy="1442960"/>
          </a:xfrm>
        </p:spPr>
        <p:txBody>
          <a:bodyPr/>
          <a:lstStyle>
            <a:lvl1pPr>
              <a:defRPr sz="2400">
                <a:solidFill>
                  <a:schemeClr val="tx2"/>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C96871D5-15D1-4D55-B083-4AED532F993C}"/>
              </a:ext>
            </a:extLst>
          </p:cNvPr>
          <p:cNvSpPr>
            <a:spLocks noGrp="1"/>
          </p:cNvSpPr>
          <p:nvPr>
            <p:ph type="body" sz="quarter" idx="10" hasCustomPrompt="1"/>
          </p:nvPr>
        </p:nvSpPr>
        <p:spPr>
          <a:xfrm>
            <a:off x="7226597" y="3956086"/>
            <a:ext cx="2819400" cy="1268412"/>
          </a:xfrm>
        </p:spPr>
        <p:txBody>
          <a:bodyPr>
            <a:normAutofit/>
          </a:bodyPr>
          <a:lstStyle>
            <a:lvl1pPr marL="0" indent="0">
              <a:buNone/>
              <a:defRPr sz="1600">
                <a:latin typeface="Montserrat" panose="00000500000000000000" pitchFamily="2" charset="0"/>
              </a:defRPr>
            </a:lvl1pPr>
          </a:lstStyle>
          <a:p>
            <a:pPr lvl="0"/>
            <a:r>
              <a:rPr lang="en-US"/>
              <a:t>Subtitle</a:t>
            </a:r>
          </a:p>
        </p:txBody>
      </p:sp>
    </p:spTree>
    <p:extLst>
      <p:ext uri="{BB962C8B-B14F-4D97-AF65-F5344CB8AC3E}">
        <p14:creationId xmlns:p14="http://schemas.microsoft.com/office/powerpoint/2010/main" val="6472708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6194C20-42B7-4EB5-A3F9-8087AC22796B}"/>
              </a:ext>
            </a:extLst>
          </p:cNvPr>
          <p:cNvSpPr/>
          <p:nvPr/>
        </p:nvSpPr>
        <p:spPr>
          <a:xfrm>
            <a:off x="1327" y="0"/>
            <a:ext cx="12190673" cy="6860778"/>
          </a:xfrm>
          <a:prstGeom prst="rect">
            <a:avLst/>
          </a:prstGeom>
          <a:gradFill flip="none" rotWithShape="1">
            <a:gsLst>
              <a:gs pos="68000">
                <a:srgbClr val="00284E">
                  <a:alpha val="50000"/>
                </a:srgbClr>
              </a:gs>
              <a:gs pos="39000">
                <a:srgbClr val="001D3A">
                  <a:lumMod val="100000"/>
                </a:srgbClr>
              </a:gs>
              <a:gs pos="100000">
                <a:srgbClr val="00326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9" name="Google Shape;267;p48">
            <a:extLst>
              <a:ext uri="{FF2B5EF4-FFF2-40B4-BE49-F238E27FC236}">
                <a16:creationId xmlns:a16="http://schemas.microsoft.com/office/drawing/2014/main" id="{C00FB25C-7F5A-4FC0-89B1-67B314081DBD}"/>
              </a:ext>
            </a:extLst>
          </p:cNvPr>
          <p:cNvCxnSpPr>
            <a:cxnSpLocks/>
          </p:cNvCxnSpPr>
          <p:nvPr/>
        </p:nvCxnSpPr>
        <p:spPr>
          <a:xfrm>
            <a:off x="7107568" y="2404066"/>
            <a:ext cx="13448" cy="2024068"/>
          </a:xfrm>
          <a:prstGeom prst="straightConnector1">
            <a:avLst/>
          </a:prstGeom>
          <a:noFill/>
          <a:ln w="9525" cap="flat" cmpd="sng">
            <a:solidFill>
              <a:srgbClr val="5B9BD5"/>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1" name="Title 10">
            <a:extLst>
              <a:ext uri="{FF2B5EF4-FFF2-40B4-BE49-F238E27FC236}">
                <a16:creationId xmlns:a16="http://schemas.microsoft.com/office/drawing/2014/main" id="{D6210F3E-EDF5-455B-BC2B-C03D97125BB5}"/>
              </a:ext>
            </a:extLst>
          </p:cNvPr>
          <p:cNvSpPr>
            <a:spLocks noGrp="1"/>
          </p:cNvSpPr>
          <p:nvPr>
            <p:ph type="title"/>
          </p:nvPr>
        </p:nvSpPr>
        <p:spPr>
          <a:xfrm>
            <a:off x="7226597" y="2898596"/>
            <a:ext cx="3798261" cy="1442960"/>
          </a:xfrm>
        </p:spPr>
        <p:txBody>
          <a:bodyPr/>
          <a:lstStyle>
            <a:lvl1pPr>
              <a:defRPr sz="2400">
                <a:solidFill>
                  <a:schemeClr val="tx2"/>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C96871D5-15D1-4D55-B083-4AED532F993C}"/>
              </a:ext>
            </a:extLst>
          </p:cNvPr>
          <p:cNvSpPr>
            <a:spLocks noGrp="1"/>
          </p:cNvSpPr>
          <p:nvPr>
            <p:ph type="body" sz="quarter" idx="10" hasCustomPrompt="1"/>
          </p:nvPr>
        </p:nvSpPr>
        <p:spPr>
          <a:xfrm>
            <a:off x="7226597" y="3956086"/>
            <a:ext cx="2819400" cy="1268412"/>
          </a:xfrm>
        </p:spPr>
        <p:txBody>
          <a:bodyPr>
            <a:normAutofit/>
          </a:bodyPr>
          <a:lstStyle>
            <a:lvl1pPr marL="0" indent="0">
              <a:buNone/>
              <a:defRPr sz="1600">
                <a:latin typeface="Montserrat" panose="00000500000000000000" pitchFamily="2" charset="0"/>
              </a:defRPr>
            </a:lvl1pPr>
          </a:lstStyle>
          <a:p>
            <a:pPr lvl="0"/>
            <a:r>
              <a:rPr lang="en-US"/>
              <a:t>Subtitle</a:t>
            </a:r>
          </a:p>
        </p:txBody>
      </p:sp>
      <p:sp>
        <p:nvSpPr>
          <p:cNvPr id="3" name="Picture Placeholder 2">
            <a:extLst>
              <a:ext uri="{FF2B5EF4-FFF2-40B4-BE49-F238E27FC236}">
                <a16:creationId xmlns:a16="http://schemas.microsoft.com/office/drawing/2014/main" id="{F1B787E5-920C-45DA-BC5B-C117D8A26CF0}"/>
              </a:ext>
            </a:extLst>
          </p:cNvPr>
          <p:cNvSpPr>
            <a:spLocks noGrp="1"/>
          </p:cNvSpPr>
          <p:nvPr>
            <p:ph type="pic" sz="quarter" idx="11"/>
          </p:nvPr>
        </p:nvSpPr>
        <p:spPr>
          <a:xfrm>
            <a:off x="0" y="0"/>
            <a:ext cx="6059488" cy="6858000"/>
          </a:xfrm>
        </p:spPr>
        <p:txBody>
          <a:bodyPr/>
          <a:lstStyle/>
          <a:p>
            <a:r>
              <a:rPr lang="en-US"/>
              <a:t>Click icon to add picture</a:t>
            </a:r>
          </a:p>
        </p:txBody>
      </p:sp>
    </p:spTree>
    <p:extLst>
      <p:ext uri="{BB962C8B-B14F-4D97-AF65-F5344CB8AC3E}">
        <p14:creationId xmlns:p14="http://schemas.microsoft.com/office/powerpoint/2010/main" val="1074502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D5B6EB3-C040-406E-A7FE-76DB80E70847}"/>
              </a:ext>
            </a:extLst>
          </p:cNvPr>
          <p:cNvSpPr/>
          <p:nvPr/>
        </p:nvSpPr>
        <p:spPr>
          <a:xfrm>
            <a:off x="1327" y="0"/>
            <a:ext cx="12190673" cy="6860778"/>
          </a:xfrm>
          <a:prstGeom prst="rect">
            <a:avLst/>
          </a:prstGeom>
          <a:gradFill flip="none" rotWithShape="1">
            <a:gsLst>
              <a:gs pos="68000">
                <a:srgbClr val="00284E">
                  <a:alpha val="50000"/>
                </a:srgbClr>
              </a:gs>
              <a:gs pos="39000">
                <a:srgbClr val="001D3A">
                  <a:lumMod val="100000"/>
                </a:srgbClr>
              </a:gs>
              <a:gs pos="100000">
                <a:srgbClr val="00326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5233255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A7F2E592-D0BF-4B7B-B115-917FB0942949}" type="slidenum">
              <a:rPr lang="en-US" smtClean="0"/>
              <a:t>‹#›</a:t>
            </a:fld>
            <a:endParaRPr lang="en-US"/>
          </a:p>
        </p:txBody>
      </p:sp>
    </p:spTree>
    <p:extLst>
      <p:ext uri="{BB962C8B-B14F-4D97-AF65-F5344CB8AC3E}">
        <p14:creationId xmlns:p14="http://schemas.microsoft.com/office/powerpoint/2010/main" val="5844518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A7F2E592-D0BF-4B7B-B115-917FB0942949}" type="slidenum">
              <a:rPr lang="en-US" smtClean="0"/>
              <a:t>‹#›</a:t>
            </a:fld>
            <a:endParaRPr lang="en-US"/>
          </a:p>
        </p:txBody>
      </p:sp>
    </p:spTree>
    <p:extLst>
      <p:ext uri="{BB962C8B-B14F-4D97-AF65-F5344CB8AC3E}">
        <p14:creationId xmlns:p14="http://schemas.microsoft.com/office/powerpoint/2010/main" val="730468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409D1-AC84-7434-4A09-E2F0FB5C01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A07EE9-90CB-70BB-AA91-D25B1D67F0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81FB66-E34E-97ED-46EB-C57038BC2413}"/>
              </a:ext>
            </a:extLst>
          </p:cNvPr>
          <p:cNvSpPr>
            <a:spLocks noGrp="1"/>
          </p:cNvSpPr>
          <p:nvPr>
            <p:ph type="dt" sz="half" idx="10"/>
          </p:nvPr>
        </p:nvSpPr>
        <p:spPr/>
        <p:txBody>
          <a:bodyPr/>
          <a:lstStyle/>
          <a:p>
            <a:fld id="{2790E68B-4CE0-4288-B685-DE40C882BC00}" type="datetimeFigureOut">
              <a:rPr lang="en-US" smtClean="0"/>
              <a:t>10/1/2024</a:t>
            </a:fld>
            <a:endParaRPr lang="en-US"/>
          </a:p>
        </p:txBody>
      </p:sp>
      <p:sp>
        <p:nvSpPr>
          <p:cNvPr id="5" name="Footer Placeholder 4">
            <a:extLst>
              <a:ext uri="{FF2B5EF4-FFF2-40B4-BE49-F238E27FC236}">
                <a16:creationId xmlns:a16="http://schemas.microsoft.com/office/drawing/2014/main" id="{964B18D0-90CF-2A27-F4BD-1F9DE2C50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B43569-1A83-5367-33E8-D97684AC8AB5}"/>
              </a:ext>
            </a:extLst>
          </p:cNvPr>
          <p:cNvSpPr>
            <a:spLocks noGrp="1"/>
          </p:cNvSpPr>
          <p:nvPr>
            <p:ph type="sldNum" sz="quarter" idx="12"/>
          </p:nvPr>
        </p:nvSpPr>
        <p:spPr/>
        <p:txBody>
          <a:bodyPr/>
          <a:lstStyle/>
          <a:p>
            <a:fld id="{B6090381-C753-448B-8E1F-43FB43897461}" type="slidenum">
              <a:rPr lang="en-US" smtClean="0"/>
              <a:t>‹#›</a:t>
            </a:fld>
            <a:endParaRPr lang="en-US"/>
          </a:p>
        </p:txBody>
      </p:sp>
    </p:spTree>
    <p:extLst>
      <p:ext uri="{BB962C8B-B14F-4D97-AF65-F5344CB8AC3E}">
        <p14:creationId xmlns:p14="http://schemas.microsoft.com/office/powerpoint/2010/main" val="8388927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A7F2E592-D0BF-4B7B-B115-917FB0942949}" type="slidenum">
              <a:rPr lang="en-US" smtClean="0"/>
              <a:t>‹#›</a:t>
            </a:fld>
            <a:endParaRPr lang="en-US"/>
          </a:p>
        </p:txBody>
      </p:sp>
    </p:spTree>
    <p:extLst>
      <p:ext uri="{BB962C8B-B14F-4D97-AF65-F5344CB8AC3E}">
        <p14:creationId xmlns:p14="http://schemas.microsoft.com/office/powerpoint/2010/main" val="22474593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slide" type="blank">
  <p:cSld name="Blank slide">
    <p:spTree>
      <p:nvGrpSpPr>
        <p:cNvPr id="1" name="Shape 157"/>
        <p:cNvGrpSpPr/>
        <p:nvPr/>
      </p:nvGrpSpPr>
      <p:grpSpPr>
        <a:xfrm>
          <a:off x="0" y="0"/>
          <a:ext cx="0" cy="0"/>
          <a:chOff x="0" y="0"/>
          <a:chExt cx="0" cy="0"/>
        </a:xfrm>
      </p:grpSpPr>
      <p:pic>
        <p:nvPicPr>
          <p:cNvPr id="4" name="Graphic 3">
            <a:extLst>
              <a:ext uri="{FF2B5EF4-FFF2-40B4-BE49-F238E27FC236}">
                <a16:creationId xmlns:a16="http://schemas.microsoft.com/office/drawing/2014/main" id="{4A31318E-96EB-21BB-4E85-FC5F1F817AB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151" y="6008242"/>
            <a:ext cx="2298808" cy="689110"/>
          </a:xfrm>
          <a:prstGeom prst="rect">
            <a:avLst/>
          </a:prstGeom>
        </p:spPr>
      </p:pic>
      <p:pic>
        <p:nvPicPr>
          <p:cNvPr id="5" name="Graphic 4">
            <a:extLst>
              <a:ext uri="{FF2B5EF4-FFF2-40B4-BE49-F238E27FC236}">
                <a16:creationId xmlns:a16="http://schemas.microsoft.com/office/drawing/2014/main" id="{D1FFF040-3B5D-D8B1-8B3E-9B55124811F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91376" y="5941013"/>
            <a:ext cx="1147422" cy="756339"/>
          </a:xfrm>
          <a:prstGeom prst="rect">
            <a:avLst/>
          </a:prstGeom>
        </p:spPr>
      </p:pic>
    </p:spTree>
    <p:extLst>
      <p:ext uri="{BB962C8B-B14F-4D97-AF65-F5344CB8AC3E}">
        <p14:creationId xmlns:p14="http://schemas.microsoft.com/office/powerpoint/2010/main" val="9738958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E260981-641D-4BC6-BE73-EEDDB5F8F4D6}"/>
              </a:ext>
            </a:extLst>
          </p:cNvPr>
          <p:cNvSpPr/>
          <p:nvPr/>
        </p:nvSpPr>
        <p:spPr>
          <a:xfrm>
            <a:off x="1326" y="-2778"/>
            <a:ext cx="12190673" cy="6860778"/>
          </a:xfrm>
          <a:prstGeom prst="rect">
            <a:avLst/>
          </a:prstGeom>
          <a:gradFill flip="none" rotWithShape="1">
            <a:gsLst>
              <a:gs pos="22000">
                <a:srgbClr val="001D3A"/>
              </a:gs>
              <a:gs pos="100000">
                <a:srgbClr val="003262">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 name="Rectangle 7">
            <a:extLst>
              <a:ext uri="{FF2B5EF4-FFF2-40B4-BE49-F238E27FC236}">
                <a16:creationId xmlns:a16="http://schemas.microsoft.com/office/drawing/2014/main" id="{CD084099-5120-4C22-8A5F-7DCD5BE4D022}"/>
              </a:ext>
            </a:extLst>
          </p:cNvPr>
          <p:cNvSpPr/>
          <p:nvPr/>
        </p:nvSpPr>
        <p:spPr>
          <a:xfrm>
            <a:off x="1327" y="0"/>
            <a:ext cx="12190673" cy="6860778"/>
          </a:xfrm>
          <a:prstGeom prst="rect">
            <a:avLst/>
          </a:prstGeom>
          <a:gradFill flip="none" rotWithShape="1">
            <a:gsLst>
              <a:gs pos="22000">
                <a:srgbClr val="001D3A">
                  <a:lumMod val="100000"/>
                </a:srgbClr>
              </a:gs>
              <a:gs pos="100000">
                <a:srgbClr val="003262">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p:cNvSpPr>
            <a:spLocks noGrp="1"/>
          </p:cNvSpPr>
          <p:nvPr>
            <p:ph type="ctrTitle"/>
          </p:nvPr>
        </p:nvSpPr>
        <p:spPr>
          <a:xfrm>
            <a:off x="1524000" y="1122363"/>
            <a:ext cx="9144000" cy="2387600"/>
          </a:xfrm>
        </p:spPr>
        <p:txBody>
          <a:bodyPr anchor="b">
            <a:normAutofit/>
          </a:bodyPr>
          <a:lstStyle>
            <a:lvl1pPr algn="ctr">
              <a:defRPr kumimoji="0" lang="en-US" sz="3600" b="1" i="0" u="none" strike="noStrike" kern="0" cap="none" spc="0" normalizeH="0" baseline="0" dirty="0">
                <a:ln>
                  <a:noFill/>
                </a:ln>
                <a:solidFill>
                  <a:srgbClr val="FFFFFF"/>
                </a:solidFill>
                <a:effectLst/>
                <a:uLnTx/>
                <a:uFillTx/>
                <a:latin typeface="Montserrat ExtraBold"/>
                <a:ea typeface="Montserrat ExtraBold"/>
                <a:cs typeface="Montserrat ExtraBold"/>
                <a:sym typeface="Montserrat ExtraBold"/>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4" name="Google Shape;165;p38">
            <a:extLst>
              <a:ext uri="{FF2B5EF4-FFF2-40B4-BE49-F238E27FC236}">
                <a16:creationId xmlns:a16="http://schemas.microsoft.com/office/drawing/2014/main" id="{B69E4F44-36FF-4FB6-9B24-CD9B7C0DB7B2}"/>
              </a:ext>
            </a:extLst>
          </p:cNvPr>
          <p:cNvCxnSpPr>
            <a:cxnSpLocks/>
          </p:cNvCxnSpPr>
          <p:nvPr/>
        </p:nvCxnSpPr>
        <p:spPr>
          <a:xfrm>
            <a:off x="4714500" y="3545303"/>
            <a:ext cx="2763000" cy="0"/>
          </a:xfrm>
          <a:prstGeom prst="straightConnector1">
            <a:avLst/>
          </a:prstGeom>
          <a:noFill/>
          <a:ln w="9525" cap="flat" cmpd="sng">
            <a:solidFill>
              <a:srgbClr val="5B9BD5"/>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7200763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A903698-760E-426E-88C7-C81303FB5137}"/>
              </a:ext>
            </a:extLst>
          </p:cNvPr>
          <p:cNvSpPr/>
          <p:nvPr/>
        </p:nvSpPr>
        <p:spPr>
          <a:xfrm>
            <a:off x="1327" y="0"/>
            <a:ext cx="12190673" cy="6860778"/>
          </a:xfrm>
          <a:prstGeom prst="rect">
            <a:avLst/>
          </a:prstGeom>
          <a:gradFill flip="none" rotWithShape="1">
            <a:gsLst>
              <a:gs pos="79000">
                <a:srgbClr val="00284E">
                  <a:alpha val="50000"/>
                </a:srgbClr>
              </a:gs>
              <a:gs pos="47000">
                <a:srgbClr val="001D3A">
                  <a:lumMod val="100000"/>
                </a:srgbClr>
              </a:gs>
              <a:gs pos="100000">
                <a:srgbClr val="003262">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4534856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A10D4C3-3CB9-41C7-8C5F-6C35F9F30025}"/>
              </a:ext>
            </a:extLst>
          </p:cNvPr>
          <p:cNvSpPr/>
          <p:nvPr/>
        </p:nvSpPr>
        <p:spPr>
          <a:xfrm>
            <a:off x="1327" y="0"/>
            <a:ext cx="12190673" cy="6860778"/>
          </a:xfrm>
          <a:prstGeom prst="rect">
            <a:avLst/>
          </a:prstGeom>
          <a:gradFill flip="none" rotWithShape="1">
            <a:gsLst>
              <a:gs pos="68000">
                <a:srgbClr val="00284E">
                  <a:alpha val="50000"/>
                </a:srgbClr>
              </a:gs>
              <a:gs pos="39000">
                <a:srgbClr val="001D3A">
                  <a:lumMod val="100000"/>
                </a:srgbClr>
              </a:gs>
              <a:gs pos="100000">
                <a:srgbClr val="00326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Graphic 7">
            <a:extLst>
              <a:ext uri="{FF2B5EF4-FFF2-40B4-BE49-F238E27FC236}">
                <a16:creationId xmlns:a16="http://schemas.microsoft.com/office/drawing/2014/main" id="{FF0EF9A2-EE43-4A2F-8C00-2FE8D5DB04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151" y="6008242"/>
            <a:ext cx="2298808" cy="689110"/>
          </a:xfrm>
          <a:prstGeom prst="rect">
            <a:avLst/>
          </a:prstGeom>
        </p:spPr>
      </p:pic>
    </p:spTree>
    <p:extLst>
      <p:ext uri="{BB962C8B-B14F-4D97-AF65-F5344CB8AC3E}">
        <p14:creationId xmlns:p14="http://schemas.microsoft.com/office/powerpoint/2010/main" val="32493137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355D781-6AFC-4A21-97EF-A5701ECEB602}"/>
              </a:ext>
            </a:extLst>
          </p:cNvPr>
          <p:cNvSpPr/>
          <p:nvPr/>
        </p:nvSpPr>
        <p:spPr>
          <a:xfrm>
            <a:off x="1327" y="0"/>
            <a:ext cx="12190673" cy="6860778"/>
          </a:xfrm>
          <a:prstGeom prst="rect">
            <a:avLst/>
          </a:prstGeom>
          <a:gradFill flip="none" rotWithShape="1">
            <a:gsLst>
              <a:gs pos="68000">
                <a:srgbClr val="00284E">
                  <a:alpha val="50000"/>
                </a:srgbClr>
              </a:gs>
              <a:gs pos="39000">
                <a:srgbClr val="001D3A">
                  <a:lumMod val="100000"/>
                </a:srgbClr>
              </a:gs>
              <a:gs pos="100000">
                <a:srgbClr val="00326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030DCBCE-0116-4F7C-B58C-DF1E269643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151" y="6008242"/>
            <a:ext cx="2298808" cy="689110"/>
          </a:xfrm>
          <a:prstGeom prst="rect">
            <a:avLst/>
          </a:prstGeom>
        </p:spPr>
      </p:pic>
    </p:spTree>
    <p:extLst>
      <p:ext uri="{BB962C8B-B14F-4D97-AF65-F5344CB8AC3E}">
        <p14:creationId xmlns:p14="http://schemas.microsoft.com/office/powerpoint/2010/main" val="26307551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FE92371-56EC-424F-8D9D-611585EBADDA}"/>
              </a:ext>
            </a:extLst>
          </p:cNvPr>
          <p:cNvSpPr/>
          <p:nvPr/>
        </p:nvSpPr>
        <p:spPr>
          <a:xfrm>
            <a:off x="1327" y="0"/>
            <a:ext cx="12190673" cy="6860778"/>
          </a:xfrm>
          <a:prstGeom prst="rect">
            <a:avLst/>
          </a:prstGeom>
          <a:gradFill flip="none" rotWithShape="1">
            <a:gsLst>
              <a:gs pos="68000">
                <a:srgbClr val="00284E">
                  <a:alpha val="50000"/>
                </a:srgbClr>
              </a:gs>
              <a:gs pos="39000">
                <a:srgbClr val="001D3A">
                  <a:lumMod val="100000"/>
                </a:srgbClr>
              </a:gs>
              <a:gs pos="100000">
                <a:srgbClr val="00326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Graphic 9">
            <a:extLst>
              <a:ext uri="{FF2B5EF4-FFF2-40B4-BE49-F238E27FC236}">
                <a16:creationId xmlns:a16="http://schemas.microsoft.com/office/drawing/2014/main" id="{384DC98B-420E-469B-9D07-C6C9767C0E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151" y="6008242"/>
            <a:ext cx="2298808" cy="689110"/>
          </a:xfrm>
          <a:prstGeom prst="rect">
            <a:avLst/>
          </a:prstGeom>
        </p:spPr>
      </p:pic>
    </p:spTree>
    <p:extLst>
      <p:ext uri="{BB962C8B-B14F-4D97-AF65-F5344CB8AC3E}">
        <p14:creationId xmlns:p14="http://schemas.microsoft.com/office/powerpoint/2010/main" val="35088486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F4F395-C363-4F88-BCB9-E18FE64C863F}"/>
              </a:ext>
            </a:extLst>
          </p:cNvPr>
          <p:cNvSpPr/>
          <p:nvPr/>
        </p:nvSpPr>
        <p:spPr>
          <a:xfrm>
            <a:off x="1327" y="0"/>
            <a:ext cx="12190673" cy="6860778"/>
          </a:xfrm>
          <a:prstGeom prst="rect">
            <a:avLst/>
          </a:prstGeom>
          <a:gradFill flip="none" rotWithShape="1">
            <a:gsLst>
              <a:gs pos="68000">
                <a:srgbClr val="00284E">
                  <a:alpha val="50000"/>
                </a:srgbClr>
              </a:gs>
              <a:gs pos="39000">
                <a:srgbClr val="001D3A">
                  <a:lumMod val="100000"/>
                </a:srgbClr>
              </a:gs>
              <a:gs pos="100000">
                <a:srgbClr val="00326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a:t>Click to edit Master title style</a:t>
            </a:r>
          </a:p>
        </p:txBody>
      </p:sp>
      <p:pic>
        <p:nvPicPr>
          <p:cNvPr id="7" name="Graphic 6">
            <a:extLst>
              <a:ext uri="{FF2B5EF4-FFF2-40B4-BE49-F238E27FC236}">
                <a16:creationId xmlns:a16="http://schemas.microsoft.com/office/drawing/2014/main" id="{9251CDDA-D8A2-4940-B8DE-FB223CC50F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151" y="6008242"/>
            <a:ext cx="2298808" cy="689110"/>
          </a:xfrm>
          <a:prstGeom prst="rect">
            <a:avLst/>
          </a:prstGeom>
        </p:spPr>
      </p:pic>
    </p:spTree>
    <p:extLst>
      <p:ext uri="{BB962C8B-B14F-4D97-AF65-F5344CB8AC3E}">
        <p14:creationId xmlns:p14="http://schemas.microsoft.com/office/powerpoint/2010/main" val="31692164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F4F395-C363-4F88-BCB9-E18FE64C863F}"/>
              </a:ext>
            </a:extLst>
          </p:cNvPr>
          <p:cNvSpPr/>
          <p:nvPr/>
        </p:nvSpPr>
        <p:spPr>
          <a:xfrm>
            <a:off x="1327" y="0"/>
            <a:ext cx="12190673" cy="6860778"/>
          </a:xfrm>
          <a:prstGeom prst="rect">
            <a:avLst/>
          </a:prstGeom>
          <a:gradFill flip="none" rotWithShape="1">
            <a:gsLst>
              <a:gs pos="68000">
                <a:srgbClr val="00284E">
                  <a:alpha val="50000"/>
                </a:srgbClr>
              </a:gs>
              <a:gs pos="39000">
                <a:srgbClr val="001D3A">
                  <a:lumMod val="100000"/>
                </a:srgbClr>
              </a:gs>
              <a:gs pos="100000">
                <a:srgbClr val="00326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30966766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A040A3F-74E3-4A28-AC16-B2F0ABFCFB0F}"/>
              </a:ext>
            </a:extLst>
          </p:cNvPr>
          <p:cNvSpPr/>
          <p:nvPr/>
        </p:nvSpPr>
        <p:spPr>
          <a:xfrm>
            <a:off x="1327" y="0"/>
            <a:ext cx="12190673" cy="6860778"/>
          </a:xfrm>
          <a:prstGeom prst="rect">
            <a:avLst/>
          </a:prstGeom>
          <a:gradFill flip="none" rotWithShape="1">
            <a:gsLst>
              <a:gs pos="68000">
                <a:srgbClr val="00284E">
                  <a:alpha val="50000"/>
                </a:srgbClr>
              </a:gs>
              <a:gs pos="39000">
                <a:srgbClr val="001D3A">
                  <a:lumMod val="100000"/>
                </a:srgbClr>
              </a:gs>
              <a:gs pos="100000">
                <a:srgbClr val="00326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 name="Google Shape;187;p40">
            <a:extLst>
              <a:ext uri="{FF2B5EF4-FFF2-40B4-BE49-F238E27FC236}">
                <a16:creationId xmlns:a16="http://schemas.microsoft.com/office/drawing/2014/main" id="{0957C7B4-112F-469B-A0E8-B0BD93A15791}"/>
              </a:ext>
            </a:extLst>
          </p:cNvPr>
          <p:cNvCxnSpPr>
            <a:cxnSpLocks/>
          </p:cNvCxnSpPr>
          <p:nvPr/>
        </p:nvCxnSpPr>
        <p:spPr>
          <a:xfrm>
            <a:off x="2457711" y="2922518"/>
            <a:ext cx="397200" cy="0"/>
          </a:xfrm>
          <a:prstGeom prst="straightConnector1">
            <a:avLst/>
          </a:prstGeom>
          <a:noFill/>
          <a:ln w="9525" cap="flat" cmpd="sng">
            <a:solidFill>
              <a:srgbClr val="5B9BD5"/>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2" name="Google Shape;216;p44">
            <a:extLst>
              <a:ext uri="{FF2B5EF4-FFF2-40B4-BE49-F238E27FC236}">
                <a16:creationId xmlns:a16="http://schemas.microsoft.com/office/drawing/2014/main" id="{7A48A6E7-A0E8-4D88-9047-3E62DB867354}"/>
              </a:ext>
            </a:extLst>
          </p:cNvPr>
          <p:cNvCxnSpPr/>
          <p:nvPr/>
        </p:nvCxnSpPr>
        <p:spPr>
          <a:xfrm>
            <a:off x="1026200" y="414022"/>
            <a:ext cx="2763000" cy="0"/>
          </a:xfrm>
          <a:prstGeom prst="straightConnector1">
            <a:avLst/>
          </a:prstGeom>
          <a:noFill/>
          <a:ln w="9525" cap="flat" cmpd="sng">
            <a:solidFill>
              <a:srgbClr val="5B9BD5"/>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4" name="Graphic 23">
            <a:extLst>
              <a:ext uri="{FF2B5EF4-FFF2-40B4-BE49-F238E27FC236}">
                <a16:creationId xmlns:a16="http://schemas.microsoft.com/office/drawing/2014/main" id="{6D52162E-88B7-4C4C-AB21-ACFEB2563F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151" y="6008242"/>
            <a:ext cx="2298808" cy="689110"/>
          </a:xfrm>
          <a:prstGeom prst="rect">
            <a:avLst/>
          </a:prstGeom>
        </p:spPr>
      </p:pic>
      <p:sp>
        <p:nvSpPr>
          <p:cNvPr id="25" name="Title 10">
            <a:extLst>
              <a:ext uri="{FF2B5EF4-FFF2-40B4-BE49-F238E27FC236}">
                <a16:creationId xmlns:a16="http://schemas.microsoft.com/office/drawing/2014/main" id="{17C8E7C3-1D81-46DA-89B0-207C2B394404}"/>
              </a:ext>
            </a:extLst>
          </p:cNvPr>
          <p:cNvSpPr>
            <a:spLocks noGrp="1"/>
          </p:cNvSpPr>
          <p:nvPr>
            <p:ph type="title"/>
          </p:nvPr>
        </p:nvSpPr>
        <p:spPr>
          <a:xfrm>
            <a:off x="938500" y="458211"/>
            <a:ext cx="5271014" cy="499897"/>
          </a:xfrm>
        </p:spPr>
        <p:txBody>
          <a:bodyPr/>
          <a:lstStyle>
            <a:lvl1pPr>
              <a:defRPr sz="2400">
                <a:solidFill>
                  <a:schemeClr val="tx2"/>
                </a:solidFill>
              </a:defRPr>
            </a:lvl1pPr>
          </a:lstStyle>
          <a:p>
            <a:r>
              <a:rPr lang="en-US"/>
              <a:t>Click to edit Master title style</a:t>
            </a:r>
          </a:p>
        </p:txBody>
      </p:sp>
      <p:sp>
        <p:nvSpPr>
          <p:cNvPr id="29" name="Text Placeholder 28">
            <a:extLst>
              <a:ext uri="{FF2B5EF4-FFF2-40B4-BE49-F238E27FC236}">
                <a16:creationId xmlns:a16="http://schemas.microsoft.com/office/drawing/2014/main" id="{8143A98D-77EB-40A2-84B7-2A0505AAF801}"/>
              </a:ext>
            </a:extLst>
          </p:cNvPr>
          <p:cNvSpPr>
            <a:spLocks noGrp="1"/>
          </p:cNvSpPr>
          <p:nvPr>
            <p:ph type="body" sz="quarter" idx="10" hasCustomPrompt="1"/>
          </p:nvPr>
        </p:nvSpPr>
        <p:spPr>
          <a:xfrm>
            <a:off x="1856205" y="2067392"/>
            <a:ext cx="1600213" cy="723900"/>
          </a:xfrm>
        </p:spPr>
        <p:txBody>
          <a:bodyPr anchor="ctr">
            <a:normAutofit/>
          </a:bodyPr>
          <a:lstStyle>
            <a:lvl1pPr marL="0" indent="0" algn="ctr">
              <a:buNone/>
              <a:defRPr kumimoji="0" lang="en-US" sz="3600" b="0" i="0" u="none" strike="noStrike" kern="0" cap="none" spc="0" normalizeH="0" baseline="0" dirty="0">
                <a:ln>
                  <a:noFill/>
                </a:ln>
                <a:solidFill>
                  <a:srgbClr val="5B9BD5"/>
                </a:solidFill>
                <a:effectLst/>
                <a:uLnTx/>
                <a:uFillTx/>
                <a:latin typeface="Montserrat ExtraBold"/>
                <a:ea typeface="Montserrat ExtraBold"/>
                <a:cs typeface="Montserrat ExtraBold"/>
                <a:sym typeface="Montserrat ExtraBold"/>
              </a:defRPr>
            </a:lvl1pPr>
            <a:lvl2pPr marL="457200" indent="0" algn="l">
              <a:buNone/>
              <a:defRPr sz="3600">
                <a:solidFill>
                  <a:schemeClr val="tx2"/>
                </a:solidFill>
                <a:latin typeface="+mj-lt"/>
              </a:defRPr>
            </a:lvl2pPr>
          </a:lstStyle>
          <a:p>
            <a:pPr marL="0" marR="0" lvl="0" indent="0" algn="ctr" defTabSz="914400" rtl="0" eaLnBrk="1" fontAlgn="auto" latinLnBrk="0" hangingPunct="1">
              <a:lnSpc>
                <a:spcPct val="100000"/>
              </a:lnSpc>
              <a:spcBef>
                <a:spcPts val="0"/>
              </a:spcBef>
              <a:spcAft>
                <a:spcPts val="0"/>
              </a:spcAft>
              <a:buClr>
                <a:srgbClr val="FFAB40"/>
              </a:buClr>
              <a:buSzPts val="3600"/>
              <a:buFont typeface="Montserrat ExtraBold"/>
              <a:buNone/>
              <a:tabLst/>
              <a:defRPr/>
            </a:pPr>
            <a:r>
              <a:rPr lang="en-US" sz="3600">
                <a:latin typeface="+mj-lt"/>
              </a:rPr>
              <a:t>01</a:t>
            </a:r>
            <a:endParaRPr lang="en-US"/>
          </a:p>
        </p:txBody>
      </p:sp>
      <p:sp>
        <p:nvSpPr>
          <p:cNvPr id="33" name="Text Placeholder 32">
            <a:extLst>
              <a:ext uri="{FF2B5EF4-FFF2-40B4-BE49-F238E27FC236}">
                <a16:creationId xmlns:a16="http://schemas.microsoft.com/office/drawing/2014/main" id="{92270316-774D-4AA6-8E84-1930AC051639}"/>
              </a:ext>
            </a:extLst>
          </p:cNvPr>
          <p:cNvSpPr>
            <a:spLocks noGrp="1"/>
          </p:cNvSpPr>
          <p:nvPr>
            <p:ph type="body" sz="quarter" idx="11" hasCustomPrompt="1"/>
          </p:nvPr>
        </p:nvSpPr>
        <p:spPr>
          <a:xfrm>
            <a:off x="1444255" y="3027723"/>
            <a:ext cx="2424113" cy="603250"/>
          </a:xfrm>
        </p:spPr>
        <p:txBody>
          <a:bodyPr anchor="ctr">
            <a:normAutofit/>
          </a:bodyPr>
          <a:lstStyle>
            <a:lvl1pPr marL="0" indent="0" algn="ctr">
              <a:buNone/>
              <a:defRPr kumimoji="0" lang="en-US" sz="1800" b="0" i="0" u="none" strike="noStrike" kern="0" cap="none" spc="0" normalizeH="0" baseline="0" dirty="0">
                <a:ln>
                  <a:noFill/>
                </a:ln>
                <a:solidFill>
                  <a:srgbClr val="FFFFFF"/>
                </a:solidFill>
                <a:effectLst/>
                <a:uLnTx/>
                <a:uFillTx/>
                <a:latin typeface="Montserrat ExtraBold"/>
                <a:ea typeface="Montserrat ExtraBold"/>
                <a:cs typeface="Montserrat ExtraBold"/>
                <a:sym typeface="Montserrat ExtraBold"/>
              </a:defRPr>
            </a:lvl1pPr>
          </a:lstStyle>
          <a:p>
            <a:pPr lvl="0"/>
            <a:r>
              <a:rPr kumimoji="0" lang="en-US" sz="1800" b="0" i="0" u="none" strike="noStrike" kern="0" cap="none" spc="0" normalizeH="0" baseline="0">
                <a:ln>
                  <a:noFill/>
                </a:ln>
                <a:solidFill>
                  <a:srgbClr val="FFFFFF"/>
                </a:solidFill>
                <a:effectLst/>
                <a:uLnTx/>
                <a:uFillTx/>
                <a:latin typeface="Montserrat ExtraBold"/>
                <a:sym typeface="Montserrat ExtraBold"/>
              </a:rPr>
              <a:t>Item 1</a:t>
            </a:r>
            <a:endParaRPr lang="en-US"/>
          </a:p>
        </p:txBody>
      </p:sp>
      <p:sp>
        <p:nvSpPr>
          <p:cNvPr id="35" name="Text Placeholder 34">
            <a:extLst>
              <a:ext uri="{FF2B5EF4-FFF2-40B4-BE49-F238E27FC236}">
                <a16:creationId xmlns:a16="http://schemas.microsoft.com/office/drawing/2014/main" id="{60994189-2D84-46D7-A2AB-FCCDBEB14D87}"/>
              </a:ext>
            </a:extLst>
          </p:cNvPr>
          <p:cNvSpPr>
            <a:spLocks noGrp="1"/>
          </p:cNvSpPr>
          <p:nvPr>
            <p:ph type="body" sz="quarter" idx="12" hasCustomPrompt="1"/>
          </p:nvPr>
        </p:nvSpPr>
        <p:spPr>
          <a:xfrm>
            <a:off x="1444255" y="3630973"/>
            <a:ext cx="2424113" cy="1104900"/>
          </a:xfrm>
        </p:spPr>
        <p:txBody>
          <a:bodyPr>
            <a:normAutofit/>
          </a:bodyPr>
          <a:lstStyle>
            <a:lvl1pPr marL="0" indent="0" algn="ctr">
              <a:buNone/>
              <a:defRPr kumimoji="0" lang="en-US" sz="1400" b="0" i="0" u="none" strike="noStrike" kern="0" cap="none" spc="0" normalizeH="0" baseline="0" dirty="0">
                <a:ln>
                  <a:noFill/>
                </a:ln>
                <a:solidFill>
                  <a:srgbClr val="FFFFFF"/>
                </a:solidFill>
                <a:effectLst/>
                <a:uLnTx/>
                <a:uFillTx/>
                <a:latin typeface="Montserrat"/>
                <a:ea typeface="Montserrat"/>
                <a:cs typeface="Montserrat"/>
                <a:sym typeface="Montserrat"/>
              </a:defRPr>
            </a:lvl1pPr>
          </a:lstStyle>
          <a:p>
            <a:pPr lvl="0"/>
            <a:r>
              <a:rPr kumimoji="0" lang="en-US" sz="1400" b="0" i="0" u="none" strike="noStrike" kern="0" cap="none" spc="0" normalizeH="0" baseline="0">
                <a:ln>
                  <a:noFill/>
                </a:ln>
                <a:solidFill>
                  <a:srgbClr val="FFFFFF"/>
                </a:solidFill>
                <a:effectLst/>
                <a:uLnTx/>
                <a:uFillTx/>
                <a:latin typeface="Montserrat"/>
                <a:sym typeface="Montserrat"/>
              </a:rPr>
              <a:t>Description</a:t>
            </a:r>
            <a:endParaRPr lang="en-US"/>
          </a:p>
        </p:txBody>
      </p:sp>
      <p:cxnSp>
        <p:nvCxnSpPr>
          <p:cNvPr id="36" name="Google Shape;187;p40">
            <a:extLst>
              <a:ext uri="{FF2B5EF4-FFF2-40B4-BE49-F238E27FC236}">
                <a16:creationId xmlns:a16="http://schemas.microsoft.com/office/drawing/2014/main" id="{722D825A-B111-4CA1-9E15-916CBE91A9C0}"/>
              </a:ext>
            </a:extLst>
          </p:cNvPr>
          <p:cNvCxnSpPr>
            <a:cxnSpLocks/>
          </p:cNvCxnSpPr>
          <p:nvPr/>
        </p:nvCxnSpPr>
        <p:spPr>
          <a:xfrm>
            <a:off x="5897400" y="2857695"/>
            <a:ext cx="397200" cy="0"/>
          </a:xfrm>
          <a:prstGeom prst="straightConnector1">
            <a:avLst/>
          </a:prstGeom>
          <a:noFill/>
          <a:ln w="9525" cap="flat" cmpd="sng">
            <a:solidFill>
              <a:srgbClr val="5B9BD5"/>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7" name="Text Placeholder 28">
            <a:extLst>
              <a:ext uri="{FF2B5EF4-FFF2-40B4-BE49-F238E27FC236}">
                <a16:creationId xmlns:a16="http://schemas.microsoft.com/office/drawing/2014/main" id="{732C1955-8A16-435A-A759-E6BD416D7A73}"/>
              </a:ext>
            </a:extLst>
          </p:cNvPr>
          <p:cNvSpPr>
            <a:spLocks noGrp="1"/>
          </p:cNvSpPr>
          <p:nvPr>
            <p:ph type="body" sz="quarter" idx="13" hasCustomPrompt="1"/>
          </p:nvPr>
        </p:nvSpPr>
        <p:spPr>
          <a:xfrm>
            <a:off x="5295894" y="2067392"/>
            <a:ext cx="1600213" cy="723900"/>
          </a:xfrm>
        </p:spPr>
        <p:txBody>
          <a:bodyPr anchor="ctr">
            <a:normAutofit/>
          </a:bodyPr>
          <a:lstStyle>
            <a:lvl1pPr marL="0" indent="0" algn="ctr">
              <a:buNone/>
              <a:defRPr kumimoji="0" lang="en-US" sz="3600" b="0" i="0" u="none" strike="noStrike" kern="0" cap="none" spc="0" normalizeH="0" baseline="0" dirty="0">
                <a:ln>
                  <a:noFill/>
                </a:ln>
                <a:solidFill>
                  <a:srgbClr val="5B9BD5"/>
                </a:solidFill>
                <a:effectLst/>
                <a:uLnTx/>
                <a:uFillTx/>
                <a:latin typeface="Montserrat ExtraBold"/>
                <a:ea typeface="Montserrat ExtraBold"/>
                <a:cs typeface="Montserrat ExtraBold"/>
                <a:sym typeface="Montserrat ExtraBold"/>
              </a:defRPr>
            </a:lvl1pPr>
            <a:lvl2pPr marL="457200" indent="0" algn="l">
              <a:buNone/>
              <a:defRPr sz="3600">
                <a:solidFill>
                  <a:schemeClr val="tx2"/>
                </a:solidFill>
                <a:latin typeface="+mj-lt"/>
              </a:defRPr>
            </a:lvl2pPr>
          </a:lstStyle>
          <a:p>
            <a:pPr marL="0" marR="0" lvl="0" indent="0" algn="ctr" defTabSz="914400" rtl="0" eaLnBrk="1" fontAlgn="auto" latinLnBrk="0" hangingPunct="1">
              <a:lnSpc>
                <a:spcPct val="100000"/>
              </a:lnSpc>
              <a:spcBef>
                <a:spcPts val="0"/>
              </a:spcBef>
              <a:spcAft>
                <a:spcPts val="0"/>
              </a:spcAft>
              <a:buClr>
                <a:srgbClr val="FFAB40"/>
              </a:buClr>
              <a:buSzPts val="3600"/>
              <a:buFont typeface="Montserrat ExtraBold"/>
              <a:buNone/>
              <a:tabLst/>
              <a:defRPr/>
            </a:pPr>
            <a:r>
              <a:rPr lang="en-US" sz="3600">
                <a:latin typeface="+mj-lt"/>
              </a:rPr>
              <a:t>02</a:t>
            </a:r>
            <a:endParaRPr lang="en-US"/>
          </a:p>
        </p:txBody>
      </p:sp>
      <p:sp>
        <p:nvSpPr>
          <p:cNvPr id="38" name="Text Placeholder 32">
            <a:extLst>
              <a:ext uri="{FF2B5EF4-FFF2-40B4-BE49-F238E27FC236}">
                <a16:creationId xmlns:a16="http://schemas.microsoft.com/office/drawing/2014/main" id="{59B26EE7-C8D0-421C-A31B-5C256F77D288}"/>
              </a:ext>
            </a:extLst>
          </p:cNvPr>
          <p:cNvSpPr>
            <a:spLocks noGrp="1"/>
          </p:cNvSpPr>
          <p:nvPr>
            <p:ph type="body" sz="quarter" idx="14" hasCustomPrompt="1"/>
          </p:nvPr>
        </p:nvSpPr>
        <p:spPr>
          <a:xfrm>
            <a:off x="4883944" y="2962900"/>
            <a:ext cx="2424113" cy="603250"/>
          </a:xfrm>
        </p:spPr>
        <p:txBody>
          <a:bodyPr anchor="ctr">
            <a:normAutofit/>
          </a:bodyPr>
          <a:lstStyle>
            <a:lvl1pPr marL="0" indent="0" algn="ctr">
              <a:buNone/>
              <a:defRPr kumimoji="0" lang="en-US" sz="1800" b="0" i="0" u="none" strike="noStrike" kern="0" cap="none" spc="0" normalizeH="0" baseline="0" dirty="0">
                <a:ln>
                  <a:noFill/>
                </a:ln>
                <a:solidFill>
                  <a:srgbClr val="FFFFFF"/>
                </a:solidFill>
                <a:effectLst/>
                <a:uLnTx/>
                <a:uFillTx/>
                <a:latin typeface="Montserrat ExtraBold"/>
                <a:ea typeface="Montserrat ExtraBold"/>
                <a:cs typeface="Montserrat ExtraBold"/>
                <a:sym typeface="Montserrat ExtraBold"/>
              </a:defRPr>
            </a:lvl1pPr>
          </a:lstStyle>
          <a:p>
            <a:pPr lvl="0"/>
            <a:r>
              <a:rPr kumimoji="0" lang="en-US" sz="1800" b="0" i="0" u="none" strike="noStrike" kern="0" cap="none" spc="0" normalizeH="0" baseline="0">
                <a:ln>
                  <a:noFill/>
                </a:ln>
                <a:solidFill>
                  <a:srgbClr val="FFFFFF"/>
                </a:solidFill>
                <a:effectLst/>
                <a:uLnTx/>
                <a:uFillTx/>
                <a:latin typeface="Montserrat ExtraBold"/>
                <a:sym typeface="Montserrat ExtraBold"/>
              </a:rPr>
              <a:t>Item 1</a:t>
            </a:r>
            <a:endParaRPr lang="en-US"/>
          </a:p>
        </p:txBody>
      </p:sp>
      <p:sp>
        <p:nvSpPr>
          <p:cNvPr id="39" name="Text Placeholder 34">
            <a:extLst>
              <a:ext uri="{FF2B5EF4-FFF2-40B4-BE49-F238E27FC236}">
                <a16:creationId xmlns:a16="http://schemas.microsoft.com/office/drawing/2014/main" id="{A5D1D094-8787-4C2E-9FA5-DB1F5AB2890F}"/>
              </a:ext>
            </a:extLst>
          </p:cNvPr>
          <p:cNvSpPr>
            <a:spLocks noGrp="1"/>
          </p:cNvSpPr>
          <p:nvPr>
            <p:ph type="body" sz="quarter" idx="15" hasCustomPrompt="1"/>
          </p:nvPr>
        </p:nvSpPr>
        <p:spPr>
          <a:xfrm>
            <a:off x="4883944" y="3566150"/>
            <a:ext cx="2424113" cy="1104900"/>
          </a:xfrm>
        </p:spPr>
        <p:txBody>
          <a:bodyPr>
            <a:normAutofit/>
          </a:bodyPr>
          <a:lstStyle>
            <a:lvl1pPr marL="0" indent="0" algn="ctr">
              <a:buNone/>
              <a:defRPr kumimoji="0" lang="en-US" sz="1400" b="0" i="0" u="none" strike="noStrike" kern="0" cap="none" spc="0" normalizeH="0" baseline="0" dirty="0">
                <a:ln>
                  <a:noFill/>
                </a:ln>
                <a:solidFill>
                  <a:srgbClr val="FFFFFF"/>
                </a:solidFill>
                <a:effectLst/>
                <a:uLnTx/>
                <a:uFillTx/>
                <a:latin typeface="Montserrat"/>
                <a:ea typeface="Montserrat"/>
                <a:cs typeface="Montserrat"/>
                <a:sym typeface="Montserrat"/>
              </a:defRPr>
            </a:lvl1pPr>
          </a:lstStyle>
          <a:p>
            <a:pPr lvl="0"/>
            <a:r>
              <a:rPr kumimoji="0" lang="en-US" sz="1400" b="0" i="0" u="none" strike="noStrike" kern="0" cap="none" spc="0" normalizeH="0" baseline="0">
                <a:ln>
                  <a:noFill/>
                </a:ln>
                <a:solidFill>
                  <a:srgbClr val="FFFFFF"/>
                </a:solidFill>
                <a:effectLst/>
                <a:uLnTx/>
                <a:uFillTx/>
                <a:latin typeface="Montserrat"/>
                <a:sym typeface="Montserrat"/>
              </a:rPr>
              <a:t>Description</a:t>
            </a:r>
            <a:endParaRPr lang="en-US"/>
          </a:p>
        </p:txBody>
      </p:sp>
      <p:cxnSp>
        <p:nvCxnSpPr>
          <p:cNvPr id="40" name="Google Shape;187;p40">
            <a:extLst>
              <a:ext uri="{FF2B5EF4-FFF2-40B4-BE49-F238E27FC236}">
                <a16:creationId xmlns:a16="http://schemas.microsoft.com/office/drawing/2014/main" id="{109AA6EA-855A-419A-940E-F2FFD0BDD979}"/>
              </a:ext>
            </a:extLst>
          </p:cNvPr>
          <p:cNvCxnSpPr>
            <a:cxnSpLocks/>
          </p:cNvCxnSpPr>
          <p:nvPr/>
        </p:nvCxnSpPr>
        <p:spPr>
          <a:xfrm>
            <a:off x="9337088" y="2857695"/>
            <a:ext cx="397200" cy="0"/>
          </a:xfrm>
          <a:prstGeom prst="straightConnector1">
            <a:avLst/>
          </a:prstGeom>
          <a:noFill/>
          <a:ln w="9525" cap="flat" cmpd="sng">
            <a:solidFill>
              <a:srgbClr val="5B9BD5"/>
            </a:solidFill>
            <a:prstDash val="solid"/>
            <a:round/>
            <a:headEnd type="none" w="med" len="med"/>
            <a:tailEnd type="none" w="med" len="med"/>
          </a:ln>
          <a:effectLst>
            <a:outerShdw blurRad="57150" dist="19050" dir="5400000" algn="bl" rotWithShape="0">
              <a:srgbClr val="FFFFFF">
                <a:alpha val="50000"/>
              </a:srgbClr>
            </a:outerShdw>
          </a:effectLst>
        </p:spPr>
      </p:cxnSp>
      <p:sp>
        <p:nvSpPr>
          <p:cNvPr id="41" name="Text Placeholder 28">
            <a:extLst>
              <a:ext uri="{FF2B5EF4-FFF2-40B4-BE49-F238E27FC236}">
                <a16:creationId xmlns:a16="http://schemas.microsoft.com/office/drawing/2014/main" id="{1DF968C7-0034-47F6-9907-6E6A38E70B1B}"/>
              </a:ext>
            </a:extLst>
          </p:cNvPr>
          <p:cNvSpPr>
            <a:spLocks noGrp="1"/>
          </p:cNvSpPr>
          <p:nvPr>
            <p:ph type="body" sz="quarter" idx="16" hasCustomPrompt="1"/>
          </p:nvPr>
        </p:nvSpPr>
        <p:spPr>
          <a:xfrm>
            <a:off x="8735582" y="2067392"/>
            <a:ext cx="1600213" cy="723900"/>
          </a:xfrm>
        </p:spPr>
        <p:txBody>
          <a:bodyPr anchor="ctr">
            <a:normAutofit/>
          </a:bodyPr>
          <a:lstStyle>
            <a:lvl1pPr marL="0" indent="0" algn="ctr">
              <a:buNone/>
              <a:defRPr kumimoji="0" lang="en-US" sz="3600" b="0" i="0" u="none" strike="noStrike" kern="0" cap="none" spc="0" normalizeH="0" baseline="0" dirty="0">
                <a:ln>
                  <a:noFill/>
                </a:ln>
                <a:solidFill>
                  <a:srgbClr val="5B9BD5"/>
                </a:solidFill>
                <a:effectLst/>
                <a:uLnTx/>
                <a:uFillTx/>
                <a:latin typeface="Montserrat ExtraBold"/>
                <a:ea typeface="Montserrat ExtraBold"/>
                <a:cs typeface="Montserrat ExtraBold"/>
                <a:sym typeface="Montserrat ExtraBold"/>
              </a:defRPr>
            </a:lvl1pPr>
            <a:lvl2pPr marL="457200" indent="0" algn="l">
              <a:buNone/>
              <a:defRPr sz="3600">
                <a:solidFill>
                  <a:schemeClr val="tx2"/>
                </a:solidFill>
                <a:latin typeface="+mj-lt"/>
              </a:defRPr>
            </a:lvl2pPr>
          </a:lstStyle>
          <a:p>
            <a:pPr marL="0" marR="0" lvl="0" indent="0" algn="ctr" defTabSz="914400" rtl="0" eaLnBrk="1" fontAlgn="auto" latinLnBrk="0" hangingPunct="1">
              <a:lnSpc>
                <a:spcPct val="100000"/>
              </a:lnSpc>
              <a:spcBef>
                <a:spcPts val="0"/>
              </a:spcBef>
              <a:spcAft>
                <a:spcPts val="0"/>
              </a:spcAft>
              <a:buClr>
                <a:srgbClr val="FFAB40"/>
              </a:buClr>
              <a:buSzPts val="3600"/>
              <a:buFont typeface="Montserrat ExtraBold"/>
              <a:buNone/>
              <a:tabLst/>
              <a:defRPr/>
            </a:pPr>
            <a:r>
              <a:rPr lang="en-US" sz="3600">
                <a:latin typeface="+mj-lt"/>
              </a:rPr>
              <a:t>03</a:t>
            </a:r>
            <a:endParaRPr lang="en-US"/>
          </a:p>
        </p:txBody>
      </p:sp>
      <p:sp>
        <p:nvSpPr>
          <p:cNvPr id="42" name="Text Placeholder 32">
            <a:extLst>
              <a:ext uri="{FF2B5EF4-FFF2-40B4-BE49-F238E27FC236}">
                <a16:creationId xmlns:a16="http://schemas.microsoft.com/office/drawing/2014/main" id="{B217C0B0-97A4-47B0-B51D-1AAA71AA4D20}"/>
              </a:ext>
            </a:extLst>
          </p:cNvPr>
          <p:cNvSpPr>
            <a:spLocks noGrp="1"/>
          </p:cNvSpPr>
          <p:nvPr>
            <p:ph type="body" sz="quarter" idx="17" hasCustomPrompt="1"/>
          </p:nvPr>
        </p:nvSpPr>
        <p:spPr>
          <a:xfrm>
            <a:off x="8323632" y="2962900"/>
            <a:ext cx="2424113" cy="603250"/>
          </a:xfrm>
        </p:spPr>
        <p:txBody>
          <a:bodyPr anchor="ctr">
            <a:normAutofit/>
          </a:bodyPr>
          <a:lstStyle>
            <a:lvl1pPr marL="0" indent="0" algn="ctr">
              <a:buNone/>
              <a:defRPr kumimoji="0" lang="en-US" sz="1800" b="0" i="0" u="none" strike="noStrike" kern="0" cap="none" spc="0" normalizeH="0" baseline="0" dirty="0">
                <a:ln>
                  <a:noFill/>
                </a:ln>
                <a:solidFill>
                  <a:srgbClr val="FFFFFF"/>
                </a:solidFill>
                <a:effectLst/>
                <a:uLnTx/>
                <a:uFillTx/>
                <a:latin typeface="Montserrat ExtraBold"/>
                <a:ea typeface="Montserrat ExtraBold"/>
                <a:cs typeface="Montserrat ExtraBold"/>
                <a:sym typeface="Montserrat ExtraBold"/>
              </a:defRPr>
            </a:lvl1pPr>
          </a:lstStyle>
          <a:p>
            <a:pPr lvl="0"/>
            <a:r>
              <a:rPr kumimoji="0" lang="en-US" sz="1800" b="0" i="0" u="none" strike="noStrike" kern="0" cap="none" spc="0" normalizeH="0" baseline="0">
                <a:ln>
                  <a:noFill/>
                </a:ln>
                <a:solidFill>
                  <a:srgbClr val="FFFFFF"/>
                </a:solidFill>
                <a:effectLst/>
                <a:uLnTx/>
                <a:uFillTx/>
                <a:latin typeface="Montserrat ExtraBold"/>
                <a:sym typeface="Montserrat ExtraBold"/>
              </a:rPr>
              <a:t>Item 1</a:t>
            </a:r>
            <a:endParaRPr lang="en-US"/>
          </a:p>
        </p:txBody>
      </p:sp>
      <p:sp>
        <p:nvSpPr>
          <p:cNvPr id="43" name="Text Placeholder 34">
            <a:extLst>
              <a:ext uri="{FF2B5EF4-FFF2-40B4-BE49-F238E27FC236}">
                <a16:creationId xmlns:a16="http://schemas.microsoft.com/office/drawing/2014/main" id="{604F9B1E-8DED-4D8B-9C65-721A693870C8}"/>
              </a:ext>
            </a:extLst>
          </p:cNvPr>
          <p:cNvSpPr>
            <a:spLocks noGrp="1"/>
          </p:cNvSpPr>
          <p:nvPr>
            <p:ph type="body" sz="quarter" idx="18" hasCustomPrompt="1"/>
          </p:nvPr>
        </p:nvSpPr>
        <p:spPr>
          <a:xfrm>
            <a:off x="8323632" y="3566150"/>
            <a:ext cx="2424113" cy="1104900"/>
          </a:xfrm>
        </p:spPr>
        <p:txBody>
          <a:bodyPr>
            <a:normAutofit/>
          </a:bodyPr>
          <a:lstStyle>
            <a:lvl1pPr marL="0" indent="0" algn="ctr">
              <a:buNone/>
              <a:defRPr kumimoji="0" lang="en-US" sz="1400" b="0" i="0" u="none" strike="noStrike" kern="0" cap="none" spc="0" normalizeH="0" baseline="0" dirty="0">
                <a:ln>
                  <a:noFill/>
                </a:ln>
                <a:solidFill>
                  <a:srgbClr val="FFFFFF"/>
                </a:solidFill>
                <a:effectLst/>
                <a:uLnTx/>
                <a:uFillTx/>
                <a:latin typeface="Montserrat"/>
                <a:ea typeface="Montserrat"/>
                <a:cs typeface="Montserrat"/>
                <a:sym typeface="Montserrat"/>
              </a:defRPr>
            </a:lvl1pPr>
          </a:lstStyle>
          <a:p>
            <a:pPr lvl="0"/>
            <a:r>
              <a:rPr kumimoji="0" lang="en-US" sz="1400" b="0" i="0" u="none" strike="noStrike" kern="0" cap="none" spc="0" normalizeH="0" baseline="0">
                <a:ln>
                  <a:noFill/>
                </a:ln>
                <a:solidFill>
                  <a:srgbClr val="FFFFFF"/>
                </a:solidFill>
                <a:effectLst/>
                <a:uLnTx/>
                <a:uFillTx/>
                <a:latin typeface="Montserrat"/>
                <a:sym typeface="Montserrat"/>
              </a:rPr>
              <a:t>Description</a:t>
            </a:r>
            <a:endParaRPr lang="en-US"/>
          </a:p>
        </p:txBody>
      </p:sp>
    </p:spTree>
    <p:extLst>
      <p:ext uri="{BB962C8B-B14F-4D97-AF65-F5344CB8AC3E}">
        <p14:creationId xmlns:p14="http://schemas.microsoft.com/office/powerpoint/2010/main" val="703299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8692E-C642-F909-DC28-88A7FCBAF3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9FC9CF3-B684-E958-3A86-034F363148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51DDAB-F3ED-F3CF-525F-24F4B6FE898A}"/>
              </a:ext>
            </a:extLst>
          </p:cNvPr>
          <p:cNvSpPr>
            <a:spLocks noGrp="1"/>
          </p:cNvSpPr>
          <p:nvPr>
            <p:ph type="dt" sz="half" idx="10"/>
          </p:nvPr>
        </p:nvSpPr>
        <p:spPr/>
        <p:txBody>
          <a:bodyPr/>
          <a:lstStyle/>
          <a:p>
            <a:fld id="{2790E68B-4CE0-4288-B685-DE40C882BC00}" type="datetimeFigureOut">
              <a:rPr lang="en-US" smtClean="0"/>
              <a:t>10/1/2024</a:t>
            </a:fld>
            <a:endParaRPr lang="en-US"/>
          </a:p>
        </p:txBody>
      </p:sp>
      <p:sp>
        <p:nvSpPr>
          <p:cNvPr id="5" name="Footer Placeholder 4">
            <a:extLst>
              <a:ext uri="{FF2B5EF4-FFF2-40B4-BE49-F238E27FC236}">
                <a16:creationId xmlns:a16="http://schemas.microsoft.com/office/drawing/2014/main" id="{284E4639-0AA2-97B5-E3CD-914D5717F3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C72B8A-C878-266D-A4BF-66A19DDAB1D4}"/>
              </a:ext>
            </a:extLst>
          </p:cNvPr>
          <p:cNvSpPr>
            <a:spLocks noGrp="1"/>
          </p:cNvSpPr>
          <p:nvPr>
            <p:ph type="sldNum" sz="quarter" idx="12"/>
          </p:nvPr>
        </p:nvSpPr>
        <p:spPr/>
        <p:txBody>
          <a:bodyPr/>
          <a:lstStyle/>
          <a:p>
            <a:fld id="{B6090381-C753-448B-8E1F-43FB43897461}" type="slidenum">
              <a:rPr lang="en-US" smtClean="0"/>
              <a:t>‹#›</a:t>
            </a:fld>
            <a:endParaRPr lang="en-US"/>
          </a:p>
        </p:txBody>
      </p:sp>
    </p:spTree>
    <p:extLst>
      <p:ext uri="{BB962C8B-B14F-4D97-AF65-F5344CB8AC3E}">
        <p14:creationId xmlns:p14="http://schemas.microsoft.com/office/powerpoint/2010/main" val="30874914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5_Custom Layou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A040A3F-74E3-4A28-AC16-B2F0ABFCFB0F}"/>
              </a:ext>
            </a:extLst>
          </p:cNvPr>
          <p:cNvSpPr/>
          <p:nvPr/>
        </p:nvSpPr>
        <p:spPr>
          <a:xfrm>
            <a:off x="1327" y="0"/>
            <a:ext cx="12190673" cy="6860778"/>
          </a:xfrm>
          <a:prstGeom prst="rect">
            <a:avLst/>
          </a:prstGeom>
          <a:gradFill flip="none" rotWithShape="1">
            <a:gsLst>
              <a:gs pos="68000">
                <a:srgbClr val="00284E">
                  <a:alpha val="50000"/>
                </a:srgbClr>
              </a:gs>
              <a:gs pos="39000">
                <a:srgbClr val="001D3A">
                  <a:lumMod val="100000"/>
                </a:srgbClr>
              </a:gs>
              <a:gs pos="100000">
                <a:srgbClr val="00326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22" name="Google Shape;216;p44">
            <a:extLst>
              <a:ext uri="{FF2B5EF4-FFF2-40B4-BE49-F238E27FC236}">
                <a16:creationId xmlns:a16="http://schemas.microsoft.com/office/drawing/2014/main" id="{7A48A6E7-A0E8-4D88-9047-3E62DB867354}"/>
              </a:ext>
            </a:extLst>
          </p:cNvPr>
          <p:cNvCxnSpPr/>
          <p:nvPr/>
        </p:nvCxnSpPr>
        <p:spPr>
          <a:xfrm>
            <a:off x="1026200" y="414022"/>
            <a:ext cx="2763000" cy="0"/>
          </a:xfrm>
          <a:prstGeom prst="straightConnector1">
            <a:avLst/>
          </a:prstGeom>
          <a:noFill/>
          <a:ln w="9525" cap="flat" cmpd="sng">
            <a:solidFill>
              <a:srgbClr val="5B9BD5"/>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4" name="Graphic 23">
            <a:extLst>
              <a:ext uri="{FF2B5EF4-FFF2-40B4-BE49-F238E27FC236}">
                <a16:creationId xmlns:a16="http://schemas.microsoft.com/office/drawing/2014/main" id="{6D52162E-88B7-4C4C-AB21-ACFEB2563F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151" y="6008242"/>
            <a:ext cx="2298808" cy="689110"/>
          </a:xfrm>
          <a:prstGeom prst="rect">
            <a:avLst/>
          </a:prstGeom>
        </p:spPr>
      </p:pic>
      <p:sp>
        <p:nvSpPr>
          <p:cNvPr id="25" name="Title 10">
            <a:extLst>
              <a:ext uri="{FF2B5EF4-FFF2-40B4-BE49-F238E27FC236}">
                <a16:creationId xmlns:a16="http://schemas.microsoft.com/office/drawing/2014/main" id="{17C8E7C3-1D81-46DA-89B0-207C2B394404}"/>
              </a:ext>
            </a:extLst>
          </p:cNvPr>
          <p:cNvSpPr>
            <a:spLocks noGrp="1"/>
          </p:cNvSpPr>
          <p:nvPr>
            <p:ph type="title"/>
          </p:nvPr>
        </p:nvSpPr>
        <p:spPr>
          <a:xfrm>
            <a:off x="938500" y="458211"/>
            <a:ext cx="5271014" cy="499897"/>
          </a:xfrm>
        </p:spPr>
        <p:txBody>
          <a:bodyPr/>
          <a:lstStyle>
            <a:lvl1pPr>
              <a:defRPr sz="2400">
                <a:solidFill>
                  <a:schemeClr val="tx2"/>
                </a:solidFill>
              </a:defRPr>
            </a:lvl1pPr>
          </a:lstStyle>
          <a:p>
            <a:r>
              <a:rPr lang="en-US"/>
              <a:t>Click to edit Master title style</a:t>
            </a:r>
          </a:p>
        </p:txBody>
      </p:sp>
      <p:sp>
        <p:nvSpPr>
          <p:cNvPr id="29" name="Text Placeholder 28">
            <a:extLst>
              <a:ext uri="{FF2B5EF4-FFF2-40B4-BE49-F238E27FC236}">
                <a16:creationId xmlns:a16="http://schemas.microsoft.com/office/drawing/2014/main" id="{8143A98D-77EB-40A2-84B7-2A0505AAF801}"/>
              </a:ext>
            </a:extLst>
          </p:cNvPr>
          <p:cNvSpPr>
            <a:spLocks noGrp="1"/>
          </p:cNvSpPr>
          <p:nvPr>
            <p:ph type="body" sz="quarter" idx="10" hasCustomPrompt="1"/>
          </p:nvPr>
        </p:nvSpPr>
        <p:spPr>
          <a:xfrm>
            <a:off x="1856205" y="2067392"/>
            <a:ext cx="1600213" cy="723900"/>
          </a:xfrm>
        </p:spPr>
        <p:txBody>
          <a:bodyPr anchor="ctr">
            <a:normAutofit/>
          </a:bodyPr>
          <a:lstStyle>
            <a:lvl1pPr marL="0" indent="0" algn="ctr">
              <a:buNone/>
              <a:defRPr kumimoji="0" lang="en-US" sz="3600" b="0" i="0" u="none" strike="noStrike" kern="0" cap="none" spc="0" normalizeH="0" baseline="0" dirty="0">
                <a:ln>
                  <a:noFill/>
                </a:ln>
                <a:solidFill>
                  <a:srgbClr val="5B9BD5"/>
                </a:solidFill>
                <a:effectLst/>
                <a:uLnTx/>
                <a:uFillTx/>
                <a:latin typeface="Montserrat ExtraBold"/>
                <a:ea typeface="Montserrat ExtraBold"/>
                <a:cs typeface="Montserrat ExtraBold"/>
                <a:sym typeface="Montserrat ExtraBold"/>
              </a:defRPr>
            </a:lvl1pPr>
            <a:lvl2pPr marL="457200" indent="0" algn="l">
              <a:buNone/>
              <a:defRPr sz="3600">
                <a:solidFill>
                  <a:schemeClr val="tx2"/>
                </a:solidFill>
                <a:latin typeface="+mj-lt"/>
              </a:defRPr>
            </a:lvl2pPr>
          </a:lstStyle>
          <a:p>
            <a:pPr marL="0" marR="0" lvl="0" indent="0" algn="ctr" defTabSz="914400" rtl="0" eaLnBrk="1" fontAlgn="auto" latinLnBrk="0" hangingPunct="1">
              <a:lnSpc>
                <a:spcPct val="100000"/>
              </a:lnSpc>
              <a:spcBef>
                <a:spcPts val="0"/>
              </a:spcBef>
              <a:spcAft>
                <a:spcPts val="0"/>
              </a:spcAft>
              <a:buClr>
                <a:srgbClr val="FFAB40"/>
              </a:buClr>
              <a:buSzPts val="3600"/>
              <a:buFont typeface="Montserrat ExtraBold"/>
              <a:buNone/>
              <a:tabLst/>
              <a:defRPr/>
            </a:pPr>
            <a:r>
              <a:rPr lang="en-US" sz="3600">
                <a:latin typeface="+mj-lt"/>
              </a:rPr>
              <a:t>01</a:t>
            </a:r>
            <a:endParaRPr lang="en-US"/>
          </a:p>
        </p:txBody>
      </p:sp>
      <p:sp>
        <p:nvSpPr>
          <p:cNvPr id="33" name="Text Placeholder 32">
            <a:extLst>
              <a:ext uri="{FF2B5EF4-FFF2-40B4-BE49-F238E27FC236}">
                <a16:creationId xmlns:a16="http://schemas.microsoft.com/office/drawing/2014/main" id="{92270316-774D-4AA6-8E84-1930AC051639}"/>
              </a:ext>
            </a:extLst>
          </p:cNvPr>
          <p:cNvSpPr>
            <a:spLocks noGrp="1"/>
          </p:cNvSpPr>
          <p:nvPr>
            <p:ph type="body" sz="quarter" idx="11" hasCustomPrompt="1"/>
          </p:nvPr>
        </p:nvSpPr>
        <p:spPr>
          <a:xfrm>
            <a:off x="1444255" y="3027723"/>
            <a:ext cx="2424113" cy="603250"/>
          </a:xfrm>
        </p:spPr>
        <p:txBody>
          <a:bodyPr anchor="ctr">
            <a:normAutofit/>
          </a:bodyPr>
          <a:lstStyle>
            <a:lvl1pPr marL="0" indent="0" algn="ctr">
              <a:buNone/>
              <a:defRPr kumimoji="0" lang="en-US" sz="1800" b="0" i="0" u="none" strike="noStrike" kern="0" cap="none" spc="0" normalizeH="0" baseline="0" dirty="0">
                <a:ln>
                  <a:noFill/>
                </a:ln>
                <a:solidFill>
                  <a:srgbClr val="FFFFFF"/>
                </a:solidFill>
                <a:effectLst/>
                <a:uLnTx/>
                <a:uFillTx/>
                <a:latin typeface="Montserrat ExtraBold"/>
                <a:ea typeface="Montserrat ExtraBold"/>
                <a:cs typeface="Montserrat ExtraBold"/>
                <a:sym typeface="Montserrat ExtraBold"/>
              </a:defRPr>
            </a:lvl1pPr>
          </a:lstStyle>
          <a:p>
            <a:pPr lvl="0"/>
            <a:r>
              <a:rPr kumimoji="0" lang="en-US" sz="1800" b="0" i="0" u="none" strike="noStrike" kern="0" cap="none" spc="0" normalizeH="0" baseline="0">
                <a:ln>
                  <a:noFill/>
                </a:ln>
                <a:solidFill>
                  <a:srgbClr val="FFFFFF"/>
                </a:solidFill>
                <a:effectLst/>
                <a:uLnTx/>
                <a:uFillTx/>
                <a:latin typeface="Montserrat ExtraBold"/>
                <a:sym typeface="Montserrat ExtraBold"/>
              </a:rPr>
              <a:t>Item 1</a:t>
            </a:r>
            <a:endParaRPr lang="en-US"/>
          </a:p>
        </p:txBody>
      </p:sp>
      <p:sp>
        <p:nvSpPr>
          <p:cNvPr id="35" name="Text Placeholder 34">
            <a:extLst>
              <a:ext uri="{FF2B5EF4-FFF2-40B4-BE49-F238E27FC236}">
                <a16:creationId xmlns:a16="http://schemas.microsoft.com/office/drawing/2014/main" id="{60994189-2D84-46D7-A2AB-FCCDBEB14D87}"/>
              </a:ext>
            </a:extLst>
          </p:cNvPr>
          <p:cNvSpPr>
            <a:spLocks noGrp="1"/>
          </p:cNvSpPr>
          <p:nvPr>
            <p:ph type="body" sz="quarter" idx="12" hasCustomPrompt="1"/>
          </p:nvPr>
        </p:nvSpPr>
        <p:spPr>
          <a:xfrm>
            <a:off x="1444255" y="3630973"/>
            <a:ext cx="2424113" cy="1104900"/>
          </a:xfrm>
        </p:spPr>
        <p:txBody>
          <a:bodyPr>
            <a:normAutofit/>
          </a:bodyPr>
          <a:lstStyle>
            <a:lvl1pPr marL="0" indent="0" algn="ctr">
              <a:buNone/>
              <a:defRPr kumimoji="0" lang="en-US" sz="1400" b="0" i="0" u="none" strike="noStrike" kern="0" cap="none" spc="0" normalizeH="0" baseline="0" dirty="0">
                <a:ln>
                  <a:noFill/>
                </a:ln>
                <a:solidFill>
                  <a:srgbClr val="FFFFFF"/>
                </a:solidFill>
                <a:effectLst/>
                <a:uLnTx/>
                <a:uFillTx/>
                <a:latin typeface="Montserrat"/>
                <a:ea typeface="Montserrat"/>
                <a:cs typeface="Montserrat"/>
                <a:sym typeface="Montserrat"/>
              </a:defRPr>
            </a:lvl1pPr>
          </a:lstStyle>
          <a:p>
            <a:pPr lvl="0"/>
            <a:r>
              <a:rPr kumimoji="0" lang="en-US" sz="1400" b="0" i="0" u="none" strike="noStrike" kern="0" cap="none" spc="0" normalizeH="0" baseline="0">
                <a:ln>
                  <a:noFill/>
                </a:ln>
                <a:solidFill>
                  <a:srgbClr val="FFFFFF"/>
                </a:solidFill>
                <a:effectLst/>
                <a:uLnTx/>
                <a:uFillTx/>
                <a:latin typeface="Montserrat"/>
                <a:sym typeface="Montserrat"/>
              </a:rPr>
              <a:t>Description</a:t>
            </a:r>
            <a:endParaRPr lang="en-US"/>
          </a:p>
        </p:txBody>
      </p:sp>
      <p:sp>
        <p:nvSpPr>
          <p:cNvPr id="37" name="Text Placeholder 28">
            <a:extLst>
              <a:ext uri="{FF2B5EF4-FFF2-40B4-BE49-F238E27FC236}">
                <a16:creationId xmlns:a16="http://schemas.microsoft.com/office/drawing/2014/main" id="{732C1955-8A16-435A-A759-E6BD416D7A73}"/>
              </a:ext>
            </a:extLst>
          </p:cNvPr>
          <p:cNvSpPr>
            <a:spLocks noGrp="1"/>
          </p:cNvSpPr>
          <p:nvPr>
            <p:ph type="body" sz="quarter" idx="13" hasCustomPrompt="1"/>
          </p:nvPr>
        </p:nvSpPr>
        <p:spPr>
          <a:xfrm>
            <a:off x="5295894" y="2067392"/>
            <a:ext cx="1600213" cy="723900"/>
          </a:xfrm>
        </p:spPr>
        <p:txBody>
          <a:bodyPr anchor="ctr">
            <a:normAutofit/>
          </a:bodyPr>
          <a:lstStyle>
            <a:lvl1pPr marL="0" indent="0" algn="ctr">
              <a:buNone/>
              <a:defRPr kumimoji="0" lang="en-US" sz="3600" b="0" i="0" u="none" strike="noStrike" kern="0" cap="none" spc="0" normalizeH="0" baseline="0" dirty="0">
                <a:ln>
                  <a:noFill/>
                </a:ln>
                <a:solidFill>
                  <a:srgbClr val="5B9BD5"/>
                </a:solidFill>
                <a:effectLst/>
                <a:uLnTx/>
                <a:uFillTx/>
                <a:latin typeface="Montserrat ExtraBold"/>
                <a:ea typeface="Montserrat ExtraBold"/>
                <a:cs typeface="Montserrat ExtraBold"/>
                <a:sym typeface="Montserrat ExtraBold"/>
              </a:defRPr>
            </a:lvl1pPr>
            <a:lvl2pPr marL="457200" indent="0" algn="l">
              <a:buNone/>
              <a:defRPr sz="3600">
                <a:solidFill>
                  <a:schemeClr val="tx2"/>
                </a:solidFill>
                <a:latin typeface="+mj-lt"/>
              </a:defRPr>
            </a:lvl2pPr>
          </a:lstStyle>
          <a:p>
            <a:pPr marL="0" marR="0" lvl="0" indent="0" algn="ctr" defTabSz="914400" rtl="0" eaLnBrk="1" fontAlgn="auto" latinLnBrk="0" hangingPunct="1">
              <a:lnSpc>
                <a:spcPct val="100000"/>
              </a:lnSpc>
              <a:spcBef>
                <a:spcPts val="0"/>
              </a:spcBef>
              <a:spcAft>
                <a:spcPts val="0"/>
              </a:spcAft>
              <a:buClr>
                <a:srgbClr val="FFAB40"/>
              </a:buClr>
              <a:buSzPts val="3600"/>
              <a:buFont typeface="Montserrat ExtraBold"/>
              <a:buNone/>
              <a:tabLst/>
              <a:defRPr/>
            </a:pPr>
            <a:r>
              <a:rPr lang="en-US" sz="3600">
                <a:latin typeface="+mj-lt"/>
              </a:rPr>
              <a:t>02</a:t>
            </a:r>
            <a:endParaRPr lang="en-US"/>
          </a:p>
        </p:txBody>
      </p:sp>
      <p:sp>
        <p:nvSpPr>
          <p:cNvPr id="38" name="Text Placeholder 32">
            <a:extLst>
              <a:ext uri="{FF2B5EF4-FFF2-40B4-BE49-F238E27FC236}">
                <a16:creationId xmlns:a16="http://schemas.microsoft.com/office/drawing/2014/main" id="{59B26EE7-C8D0-421C-A31B-5C256F77D288}"/>
              </a:ext>
            </a:extLst>
          </p:cNvPr>
          <p:cNvSpPr>
            <a:spLocks noGrp="1"/>
          </p:cNvSpPr>
          <p:nvPr>
            <p:ph type="body" sz="quarter" idx="14" hasCustomPrompt="1"/>
          </p:nvPr>
        </p:nvSpPr>
        <p:spPr>
          <a:xfrm>
            <a:off x="4883944" y="2962900"/>
            <a:ext cx="2424113" cy="603250"/>
          </a:xfrm>
        </p:spPr>
        <p:txBody>
          <a:bodyPr anchor="ctr">
            <a:normAutofit/>
          </a:bodyPr>
          <a:lstStyle>
            <a:lvl1pPr marL="0" indent="0" algn="ctr">
              <a:buNone/>
              <a:defRPr kumimoji="0" lang="en-US" sz="1800" b="0" i="0" u="none" strike="noStrike" kern="0" cap="none" spc="0" normalizeH="0" baseline="0" dirty="0">
                <a:ln>
                  <a:noFill/>
                </a:ln>
                <a:solidFill>
                  <a:srgbClr val="FFFFFF"/>
                </a:solidFill>
                <a:effectLst/>
                <a:uLnTx/>
                <a:uFillTx/>
                <a:latin typeface="Montserrat ExtraBold"/>
                <a:ea typeface="Montserrat ExtraBold"/>
                <a:cs typeface="Montserrat ExtraBold"/>
                <a:sym typeface="Montserrat ExtraBold"/>
              </a:defRPr>
            </a:lvl1pPr>
          </a:lstStyle>
          <a:p>
            <a:pPr lvl="0"/>
            <a:r>
              <a:rPr kumimoji="0" lang="en-US" sz="1800" b="0" i="0" u="none" strike="noStrike" kern="0" cap="none" spc="0" normalizeH="0" baseline="0">
                <a:ln>
                  <a:noFill/>
                </a:ln>
                <a:solidFill>
                  <a:srgbClr val="FFFFFF"/>
                </a:solidFill>
                <a:effectLst/>
                <a:uLnTx/>
                <a:uFillTx/>
                <a:latin typeface="Montserrat ExtraBold"/>
                <a:sym typeface="Montserrat ExtraBold"/>
              </a:rPr>
              <a:t>Item 1</a:t>
            </a:r>
            <a:endParaRPr lang="en-US"/>
          </a:p>
        </p:txBody>
      </p:sp>
      <p:sp>
        <p:nvSpPr>
          <p:cNvPr id="39" name="Text Placeholder 34">
            <a:extLst>
              <a:ext uri="{FF2B5EF4-FFF2-40B4-BE49-F238E27FC236}">
                <a16:creationId xmlns:a16="http://schemas.microsoft.com/office/drawing/2014/main" id="{A5D1D094-8787-4C2E-9FA5-DB1F5AB2890F}"/>
              </a:ext>
            </a:extLst>
          </p:cNvPr>
          <p:cNvSpPr>
            <a:spLocks noGrp="1"/>
          </p:cNvSpPr>
          <p:nvPr>
            <p:ph type="body" sz="quarter" idx="15" hasCustomPrompt="1"/>
          </p:nvPr>
        </p:nvSpPr>
        <p:spPr>
          <a:xfrm>
            <a:off x="4883944" y="3566150"/>
            <a:ext cx="2424113" cy="1104900"/>
          </a:xfrm>
        </p:spPr>
        <p:txBody>
          <a:bodyPr>
            <a:normAutofit/>
          </a:bodyPr>
          <a:lstStyle>
            <a:lvl1pPr marL="0" indent="0" algn="ctr">
              <a:buNone/>
              <a:defRPr kumimoji="0" lang="en-US" sz="1400" b="0" i="0" u="none" strike="noStrike" kern="0" cap="none" spc="0" normalizeH="0" baseline="0" dirty="0">
                <a:ln>
                  <a:noFill/>
                </a:ln>
                <a:solidFill>
                  <a:srgbClr val="FFFFFF"/>
                </a:solidFill>
                <a:effectLst/>
                <a:uLnTx/>
                <a:uFillTx/>
                <a:latin typeface="Montserrat"/>
                <a:ea typeface="Montserrat"/>
                <a:cs typeface="Montserrat"/>
                <a:sym typeface="Montserrat"/>
              </a:defRPr>
            </a:lvl1pPr>
          </a:lstStyle>
          <a:p>
            <a:pPr lvl="0"/>
            <a:r>
              <a:rPr kumimoji="0" lang="en-US" sz="1400" b="0" i="0" u="none" strike="noStrike" kern="0" cap="none" spc="0" normalizeH="0" baseline="0">
                <a:ln>
                  <a:noFill/>
                </a:ln>
                <a:solidFill>
                  <a:srgbClr val="FFFFFF"/>
                </a:solidFill>
                <a:effectLst/>
                <a:uLnTx/>
                <a:uFillTx/>
                <a:latin typeface="Montserrat"/>
                <a:sym typeface="Montserrat"/>
              </a:rPr>
              <a:t>Description</a:t>
            </a:r>
            <a:endParaRPr lang="en-US"/>
          </a:p>
        </p:txBody>
      </p:sp>
      <p:sp>
        <p:nvSpPr>
          <p:cNvPr id="41" name="Text Placeholder 28">
            <a:extLst>
              <a:ext uri="{FF2B5EF4-FFF2-40B4-BE49-F238E27FC236}">
                <a16:creationId xmlns:a16="http://schemas.microsoft.com/office/drawing/2014/main" id="{1DF968C7-0034-47F6-9907-6E6A38E70B1B}"/>
              </a:ext>
            </a:extLst>
          </p:cNvPr>
          <p:cNvSpPr>
            <a:spLocks noGrp="1"/>
          </p:cNvSpPr>
          <p:nvPr>
            <p:ph type="body" sz="quarter" idx="16" hasCustomPrompt="1"/>
          </p:nvPr>
        </p:nvSpPr>
        <p:spPr>
          <a:xfrm>
            <a:off x="8735582" y="2067392"/>
            <a:ext cx="1600213" cy="723900"/>
          </a:xfrm>
        </p:spPr>
        <p:txBody>
          <a:bodyPr anchor="ctr">
            <a:normAutofit/>
          </a:bodyPr>
          <a:lstStyle>
            <a:lvl1pPr marL="0" indent="0" algn="ctr">
              <a:buNone/>
              <a:defRPr kumimoji="0" lang="en-US" sz="3600" b="0" i="0" u="none" strike="noStrike" kern="0" cap="none" spc="0" normalizeH="0" baseline="0" dirty="0">
                <a:ln>
                  <a:noFill/>
                </a:ln>
                <a:solidFill>
                  <a:srgbClr val="5B9BD5"/>
                </a:solidFill>
                <a:effectLst/>
                <a:uLnTx/>
                <a:uFillTx/>
                <a:latin typeface="Montserrat ExtraBold"/>
                <a:ea typeface="Montserrat ExtraBold"/>
                <a:cs typeface="Montserrat ExtraBold"/>
                <a:sym typeface="Montserrat ExtraBold"/>
              </a:defRPr>
            </a:lvl1pPr>
            <a:lvl2pPr marL="457200" indent="0" algn="l">
              <a:buNone/>
              <a:defRPr sz="3600">
                <a:solidFill>
                  <a:schemeClr val="tx2"/>
                </a:solidFill>
                <a:latin typeface="+mj-lt"/>
              </a:defRPr>
            </a:lvl2pPr>
          </a:lstStyle>
          <a:p>
            <a:pPr marL="0" marR="0" lvl="0" indent="0" algn="ctr" defTabSz="914400" rtl="0" eaLnBrk="1" fontAlgn="auto" latinLnBrk="0" hangingPunct="1">
              <a:lnSpc>
                <a:spcPct val="100000"/>
              </a:lnSpc>
              <a:spcBef>
                <a:spcPts val="0"/>
              </a:spcBef>
              <a:spcAft>
                <a:spcPts val="0"/>
              </a:spcAft>
              <a:buClr>
                <a:srgbClr val="FFAB40"/>
              </a:buClr>
              <a:buSzPts val="3600"/>
              <a:buFont typeface="Montserrat ExtraBold"/>
              <a:buNone/>
              <a:tabLst/>
              <a:defRPr/>
            </a:pPr>
            <a:r>
              <a:rPr lang="en-US" sz="3600">
                <a:latin typeface="+mj-lt"/>
              </a:rPr>
              <a:t>03</a:t>
            </a:r>
            <a:endParaRPr lang="en-US"/>
          </a:p>
        </p:txBody>
      </p:sp>
      <p:sp>
        <p:nvSpPr>
          <p:cNvPr id="42" name="Text Placeholder 32">
            <a:extLst>
              <a:ext uri="{FF2B5EF4-FFF2-40B4-BE49-F238E27FC236}">
                <a16:creationId xmlns:a16="http://schemas.microsoft.com/office/drawing/2014/main" id="{B217C0B0-97A4-47B0-B51D-1AAA71AA4D20}"/>
              </a:ext>
            </a:extLst>
          </p:cNvPr>
          <p:cNvSpPr>
            <a:spLocks noGrp="1"/>
          </p:cNvSpPr>
          <p:nvPr>
            <p:ph type="body" sz="quarter" idx="17" hasCustomPrompt="1"/>
          </p:nvPr>
        </p:nvSpPr>
        <p:spPr>
          <a:xfrm>
            <a:off x="8323632" y="2962900"/>
            <a:ext cx="2424113" cy="603250"/>
          </a:xfrm>
        </p:spPr>
        <p:txBody>
          <a:bodyPr anchor="ctr">
            <a:normAutofit/>
          </a:bodyPr>
          <a:lstStyle>
            <a:lvl1pPr marL="0" indent="0" algn="ctr">
              <a:buNone/>
              <a:defRPr kumimoji="0" lang="en-US" sz="1800" b="0" i="0" u="none" strike="noStrike" kern="0" cap="none" spc="0" normalizeH="0" baseline="0" dirty="0">
                <a:ln>
                  <a:noFill/>
                </a:ln>
                <a:solidFill>
                  <a:srgbClr val="FFFFFF"/>
                </a:solidFill>
                <a:effectLst/>
                <a:uLnTx/>
                <a:uFillTx/>
                <a:latin typeface="Montserrat ExtraBold"/>
                <a:ea typeface="Montserrat ExtraBold"/>
                <a:cs typeface="Montserrat ExtraBold"/>
                <a:sym typeface="Montserrat ExtraBold"/>
              </a:defRPr>
            </a:lvl1pPr>
          </a:lstStyle>
          <a:p>
            <a:pPr lvl="0"/>
            <a:r>
              <a:rPr kumimoji="0" lang="en-US" sz="1800" b="0" i="0" u="none" strike="noStrike" kern="0" cap="none" spc="0" normalizeH="0" baseline="0">
                <a:ln>
                  <a:noFill/>
                </a:ln>
                <a:solidFill>
                  <a:srgbClr val="FFFFFF"/>
                </a:solidFill>
                <a:effectLst/>
                <a:uLnTx/>
                <a:uFillTx/>
                <a:latin typeface="Montserrat ExtraBold"/>
                <a:sym typeface="Montserrat ExtraBold"/>
              </a:rPr>
              <a:t>Item 1</a:t>
            </a:r>
            <a:endParaRPr lang="en-US"/>
          </a:p>
        </p:txBody>
      </p:sp>
      <p:sp>
        <p:nvSpPr>
          <p:cNvPr id="43" name="Text Placeholder 34">
            <a:extLst>
              <a:ext uri="{FF2B5EF4-FFF2-40B4-BE49-F238E27FC236}">
                <a16:creationId xmlns:a16="http://schemas.microsoft.com/office/drawing/2014/main" id="{604F9B1E-8DED-4D8B-9C65-721A693870C8}"/>
              </a:ext>
            </a:extLst>
          </p:cNvPr>
          <p:cNvSpPr>
            <a:spLocks noGrp="1"/>
          </p:cNvSpPr>
          <p:nvPr>
            <p:ph type="body" sz="quarter" idx="18" hasCustomPrompt="1"/>
          </p:nvPr>
        </p:nvSpPr>
        <p:spPr>
          <a:xfrm>
            <a:off x="8323632" y="3566150"/>
            <a:ext cx="2424113" cy="1104900"/>
          </a:xfrm>
        </p:spPr>
        <p:txBody>
          <a:bodyPr>
            <a:normAutofit/>
          </a:bodyPr>
          <a:lstStyle>
            <a:lvl1pPr marL="0" indent="0" algn="ctr">
              <a:buNone/>
              <a:defRPr kumimoji="0" lang="en-US" sz="1400" b="0" i="0" u="none" strike="noStrike" kern="0" cap="none" spc="0" normalizeH="0" baseline="0" dirty="0">
                <a:ln>
                  <a:noFill/>
                </a:ln>
                <a:solidFill>
                  <a:srgbClr val="FFFFFF"/>
                </a:solidFill>
                <a:effectLst/>
                <a:uLnTx/>
                <a:uFillTx/>
                <a:latin typeface="Montserrat"/>
                <a:ea typeface="Montserrat"/>
                <a:cs typeface="Montserrat"/>
                <a:sym typeface="Montserrat"/>
              </a:defRPr>
            </a:lvl1pPr>
          </a:lstStyle>
          <a:p>
            <a:pPr lvl="0"/>
            <a:r>
              <a:rPr kumimoji="0" lang="en-US" sz="1400" b="0" i="0" u="none" strike="noStrike" kern="0" cap="none" spc="0" normalizeH="0" baseline="0">
                <a:ln>
                  <a:noFill/>
                </a:ln>
                <a:solidFill>
                  <a:srgbClr val="FFFFFF"/>
                </a:solidFill>
                <a:effectLst/>
                <a:uLnTx/>
                <a:uFillTx/>
                <a:latin typeface="Montserrat"/>
                <a:sym typeface="Montserrat"/>
              </a:rPr>
              <a:t>Description</a:t>
            </a:r>
            <a:endParaRPr lang="en-US"/>
          </a:p>
        </p:txBody>
      </p:sp>
    </p:spTree>
    <p:extLst>
      <p:ext uri="{BB962C8B-B14F-4D97-AF65-F5344CB8AC3E}">
        <p14:creationId xmlns:p14="http://schemas.microsoft.com/office/powerpoint/2010/main" val="20764063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C8CD8E7-CE10-4500-AB6E-856C29A510B8}"/>
              </a:ext>
            </a:extLst>
          </p:cNvPr>
          <p:cNvSpPr/>
          <p:nvPr/>
        </p:nvSpPr>
        <p:spPr>
          <a:xfrm>
            <a:off x="1327" y="0"/>
            <a:ext cx="12190673" cy="6860778"/>
          </a:xfrm>
          <a:prstGeom prst="rect">
            <a:avLst/>
          </a:prstGeom>
          <a:gradFill flip="none" rotWithShape="1">
            <a:gsLst>
              <a:gs pos="68000">
                <a:srgbClr val="00284E">
                  <a:alpha val="50000"/>
                </a:srgbClr>
              </a:gs>
              <a:gs pos="39000">
                <a:srgbClr val="001D3A">
                  <a:lumMod val="100000"/>
                </a:srgbClr>
              </a:gs>
              <a:gs pos="100000">
                <a:srgbClr val="00326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9" name="Google Shape;216;p44">
            <a:extLst>
              <a:ext uri="{FF2B5EF4-FFF2-40B4-BE49-F238E27FC236}">
                <a16:creationId xmlns:a16="http://schemas.microsoft.com/office/drawing/2014/main" id="{9E2F251A-B508-44D9-9635-FCAB30FC7212}"/>
              </a:ext>
            </a:extLst>
          </p:cNvPr>
          <p:cNvCxnSpPr/>
          <p:nvPr/>
        </p:nvCxnSpPr>
        <p:spPr>
          <a:xfrm>
            <a:off x="1026200" y="414022"/>
            <a:ext cx="2763000" cy="0"/>
          </a:xfrm>
          <a:prstGeom prst="straightConnector1">
            <a:avLst/>
          </a:prstGeom>
          <a:noFill/>
          <a:ln w="9525" cap="flat" cmpd="sng">
            <a:solidFill>
              <a:srgbClr val="5B9BD5"/>
            </a:solidFill>
            <a:prstDash val="solid"/>
            <a:round/>
            <a:headEnd type="none" w="med" len="med"/>
            <a:tailEnd type="none" w="med" len="med"/>
          </a:ln>
          <a:effectLst>
            <a:outerShdw blurRad="57150" dist="19050" dir="5400000" algn="bl" rotWithShape="0">
              <a:srgbClr val="FFFFFF">
                <a:alpha val="50000"/>
              </a:srgbClr>
            </a:outerShdw>
          </a:effectLst>
        </p:spPr>
      </p:cxnSp>
      <p:grpSp>
        <p:nvGrpSpPr>
          <p:cNvPr id="10" name="Group 9">
            <a:extLst>
              <a:ext uri="{FF2B5EF4-FFF2-40B4-BE49-F238E27FC236}">
                <a16:creationId xmlns:a16="http://schemas.microsoft.com/office/drawing/2014/main" id="{1B9CAD0F-C1A6-4151-9E83-412993CC50DF}"/>
              </a:ext>
            </a:extLst>
          </p:cNvPr>
          <p:cNvGrpSpPr/>
          <p:nvPr/>
        </p:nvGrpSpPr>
        <p:grpSpPr>
          <a:xfrm>
            <a:off x="2348994" y="2422035"/>
            <a:ext cx="3264083" cy="1920000"/>
            <a:chOff x="2641286" y="2422035"/>
            <a:chExt cx="3264083" cy="1920000"/>
          </a:xfrm>
        </p:grpSpPr>
        <p:sp>
          <p:nvSpPr>
            <p:cNvPr id="11" name="Google Shape;223;p45">
              <a:extLst>
                <a:ext uri="{FF2B5EF4-FFF2-40B4-BE49-F238E27FC236}">
                  <a16:creationId xmlns:a16="http://schemas.microsoft.com/office/drawing/2014/main" id="{690F9BA3-817F-4B43-919C-7E4641746FC4}"/>
                </a:ext>
              </a:extLst>
            </p:cNvPr>
            <p:cNvSpPr txBox="1">
              <a:spLocks/>
            </p:cNvSpPr>
            <p:nvPr/>
          </p:nvSpPr>
          <p:spPr>
            <a:xfrm>
              <a:off x="2641286" y="2422035"/>
              <a:ext cx="3264083"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pPr marL="0" marR="0" lvl="0" indent="0" algn="ctr" defTabSz="914400" rtl="0" eaLnBrk="1" fontAlgn="auto" latinLnBrk="0" hangingPunct="1">
                <a:lnSpc>
                  <a:spcPct val="100000"/>
                </a:lnSpc>
                <a:spcBef>
                  <a:spcPts val="0"/>
                </a:spcBef>
                <a:spcAft>
                  <a:spcPts val="0"/>
                </a:spcAft>
                <a:buClr>
                  <a:srgbClr val="FFFFFF"/>
                </a:buClr>
                <a:buSzPts val="1800"/>
                <a:buFont typeface="Montserrat ExtraBold"/>
                <a:buNone/>
                <a:tabLst/>
                <a:defRPr/>
              </a:pPr>
              <a:r>
                <a:rPr kumimoji="0" lang="en-US" sz="2800" b="0" i="0" u="none" strike="noStrike" kern="0" cap="none" spc="0" normalizeH="0" baseline="0" noProof="0">
                  <a:ln>
                    <a:noFill/>
                  </a:ln>
                  <a:solidFill>
                    <a:srgbClr val="FFFFFF"/>
                  </a:solidFill>
                  <a:effectLst/>
                  <a:uLnTx/>
                  <a:uFillTx/>
                  <a:latin typeface="Montserrat ExtraBold"/>
                  <a:sym typeface="Montserrat ExtraBold"/>
                </a:rPr>
                <a:t>Item 1</a:t>
              </a:r>
            </a:p>
          </p:txBody>
        </p:sp>
        <p:sp>
          <p:nvSpPr>
            <p:cNvPr id="12" name="Google Shape;224;p45">
              <a:extLst>
                <a:ext uri="{FF2B5EF4-FFF2-40B4-BE49-F238E27FC236}">
                  <a16:creationId xmlns:a16="http://schemas.microsoft.com/office/drawing/2014/main" id="{A574726B-A419-482C-A594-CD64A3A345EE}"/>
                </a:ext>
              </a:extLst>
            </p:cNvPr>
            <p:cNvSpPr txBox="1">
              <a:spLocks/>
            </p:cNvSpPr>
            <p:nvPr/>
          </p:nvSpPr>
          <p:spPr>
            <a:xfrm>
              <a:off x="3078277" y="3106935"/>
              <a:ext cx="2390100" cy="12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marR="0" lvl="0" indent="0" algn="ctr" defTabSz="914400" rtl="0" eaLnBrk="1" fontAlgn="auto" latinLnBrk="0" hangingPunct="1">
                <a:lnSpc>
                  <a:spcPct val="100000"/>
                </a:lnSpc>
                <a:spcBef>
                  <a:spcPts val="0"/>
                </a:spcBef>
                <a:spcAft>
                  <a:spcPts val="0"/>
                </a:spcAft>
                <a:buClr>
                  <a:srgbClr val="FFFFFF"/>
                </a:buClr>
                <a:buSzPts val="1400"/>
                <a:buFont typeface="Montserrat"/>
                <a:buNone/>
                <a:tabLst/>
                <a:defRPr/>
              </a:pPr>
              <a:r>
                <a:rPr kumimoji="0" lang="en-US" sz="2000" b="0" i="0" u="none" strike="noStrike" kern="0" cap="none" spc="0" normalizeH="0" baseline="0" noProof="0">
                  <a:ln>
                    <a:noFill/>
                  </a:ln>
                  <a:solidFill>
                    <a:srgbClr val="FFFFFF"/>
                  </a:solidFill>
                  <a:effectLst/>
                  <a:uLnTx/>
                  <a:uFillTx/>
                  <a:latin typeface="Montserrat"/>
                  <a:sym typeface="Montserrat"/>
                </a:rPr>
                <a:t>Description</a:t>
              </a:r>
            </a:p>
          </p:txBody>
        </p:sp>
        <p:cxnSp>
          <p:nvCxnSpPr>
            <p:cNvPr id="13" name="Google Shape;227;p45">
              <a:extLst>
                <a:ext uri="{FF2B5EF4-FFF2-40B4-BE49-F238E27FC236}">
                  <a16:creationId xmlns:a16="http://schemas.microsoft.com/office/drawing/2014/main" id="{C0581ED9-6DA4-4DCF-9E6C-49B0CED6703D}"/>
                </a:ext>
              </a:extLst>
            </p:cNvPr>
            <p:cNvCxnSpPr>
              <a:cxnSpLocks/>
            </p:cNvCxnSpPr>
            <p:nvPr/>
          </p:nvCxnSpPr>
          <p:spPr>
            <a:xfrm>
              <a:off x="4137427" y="3042958"/>
              <a:ext cx="271800" cy="0"/>
            </a:xfrm>
            <a:prstGeom prst="straightConnector1">
              <a:avLst/>
            </a:prstGeom>
            <a:noFill/>
            <a:ln w="9525" cap="flat" cmpd="sng">
              <a:solidFill>
                <a:srgbClr val="5B9BD5"/>
              </a:solidFill>
              <a:prstDash val="solid"/>
              <a:round/>
              <a:headEnd type="none" w="med" len="med"/>
              <a:tailEnd type="none" w="med" len="med"/>
            </a:ln>
            <a:effectLst>
              <a:outerShdw blurRad="57150" dist="19050" dir="5400000" algn="bl" rotWithShape="0">
                <a:srgbClr val="FFFFFF">
                  <a:alpha val="50000"/>
                </a:srgbClr>
              </a:outerShdw>
            </a:effectLst>
          </p:spPr>
        </p:cxnSp>
      </p:grpSp>
      <p:grpSp>
        <p:nvGrpSpPr>
          <p:cNvPr id="14" name="Group 13">
            <a:extLst>
              <a:ext uri="{FF2B5EF4-FFF2-40B4-BE49-F238E27FC236}">
                <a16:creationId xmlns:a16="http://schemas.microsoft.com/office/drawing/2014/main" id="{BB0DA66D-52B8-40CB-9BB6-F215FCE913D9}"/>
              </a:ext>
            </a:extLst>
          </p:cNvPr>
          <p:cNvGrpSpPr/>
          <p:nvPr/>
        </p:nvGrpSpPr>
        <p:grpSpPr>
          <a:xfrm>
            <a:off x="6619822" y="2422035"/>
            <a:ext cx="3318642" cy="1920000"/>
            <a:chOff x="6557971" y="2511522"/>
            <a:chExt cx="3318642" cy="1920000"/>
          </a:xfrm>
        </p:grpSpPr>
        <p:sp>
          <p:nvSpPr>
            <p:cNvPr id="15" name="Google Shape;225;p45">
              <a:extLst>
                <a:ext uri="{FF2B5EF4-FFF2-40B4-BE49-F238E27FC236}">
                  <a16:creationId xmlns:a16="http://schemas.microsoft.com/office/drawing/2014/main" id="{2677F3CA-159A-4334-8AB4-2F6580A5B2D9}"/>
                </a:ext>
              </a:extLst>
            </p:cNvPr>
            <p:cNvSpPr txBox="1">
              <a:spLocks/>
            </p:cNvSpPr>
            <p:nvPr/>
          </p:nvSpPr>
          <p:spPr>
            <a:xfrm>
              <a:off x="6557971" y="2511522"/>
              <a:ext cx="3318642"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pPr marL="0" marR="0" lvl="0" indent="0" algn="ctr" defTabSz="914400" rtl="0" eaLnBrk="1" fontAlgn="auto" latinLnBrk="0" hangingPunct="1">
                <a:lnSpc>
                  <a:spcPct val="100000"/>
                </a:lnSpc>
                <a:spcBef>
                  <a:spcPts val="0"/>
                </a:spcBef>
                <a:spcAft>
                  <a:spcPts val="0"/>
                </a:spcAft>
                <a:buClr>
                  <a:srgbClr val="FFFFFF"/>
                </a:buClr>
                <a:buSzPts val="1800"/>
                <a:buFont typeface="Montserrat ExtraBold"/>
                <a:buNone/>
                <a:tabLst/>
                <a:defRPr/>
              </a:pPr>
              <a:r>
                <a:rPr lang="en-US" sz="2800" kern="0">
                  <a:solidFill>
                    <a:srgbClr val="FFFFFF"/>
                  </a:solidFill>
                </a:rPr>
                <a:t>Item 2</a:t>
              </a:r>
              <a:endParaRPr kumimoji="0" lang="en-US" sz="2800" b="0" i="0" u="none" strike="noStrike" kern="0" cap="none" spc="0" normalizeH="0" baseline="0" noProof="0">
                <a:ln>
                  <a:noFill/>
                </a:ln>
                <a:solidFill>
                  <a:srgbClr val="FFFFFF"/>
                </a:solidFill>
                <a:effectLst/>
                <a:uLnTx/>
                <a:uFillTx/>
                <a:latin typeface="Montserrat ExtraBold"/>
                <a:sym typeface="Montserrat ExtraBold"/>
              </a:endParaRPr>
            </a:p>
          </p:txBody>
        </p:sp>
        <p:sp>
          <p:nvSpPr>
            <p:cNvPr id="16" name="Google Shape;226;p45">
              <a:extLst>
                <a:ext uri="{FF2B5EF4-FFF2-40B4-BE49-F238E27FC236}">
                  <a16:creationId xmlns:a16="http://schemas.microsoft.com/office/drawing/2014/main" id="{FFB3D311-D4D9-475B-98A8-41E39EB6D5B0}"/>
                </a:ext>
              </a:extLst>
            </p:cNvPr>
            <p:cNvSpPr txBox="1">
              <a:spLocks/>
            </p:cNvSpPr>
            <p:nvPr/>
          </p:nvSpPr>
          <p:spPr>
            <a:xfrm>
              <a:off x="7022242" y="3196422"/>
              <a:ext cx="2390100" cy="12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marR="0" lvl="0" indent="0" algn="ctr" defTabSz="914400" rtl="0" eaLnBrk="1" fontAlgn="auto" latinLnBrk="0" hangingPunct="1">
                <a:lnSpc>
                  <a:spcPct val="100000"/>
                </a:lnSpc>
                <a:spcBef>
                  <a:spcPts val="0"/>
                </a:spcBef>
                <a:spcAft>
                  <a:spcPts val="0"/>
                </a:spcAft>
                <a:buClr>
                  <a:srgbClr val="FFFFFF"/>
                </a:buClr>
                <a:buSzPts val="1400"/>
                <a:buFont typeface="Montserrat"/>
                <a:buNone/>
                <a:tabLst/>
                <a:defRPr/>
              </a:pPr>
              <a:r>
                <a:rPr kumimoji="0" lang="en-US" sz="2000" b="0" i="0" u="none" strike="noStrike" kern="0" cap="none" spc="0" normalizeH="0" baseline="0" noProof="0">
                  <a:ln>
                    <a:noFill/>
                  </a:ln>
                  <a:solidFill>
                    <a:srgbClr val="FFFFFF"/>
                  </a:solidFill>
                  <a:effectLst/>
                  <a:uLnTx/>
                  <a:uFillTx/>
                  <a:latin typeface="Montserrat"/>
                  <a:sym typeface="Montserrat"/>
                </a:rPr>
                <a:t>Description</a:t>
              </a:r>
            </a:p>
          </p:txBody>
        </p:sp>
        <p:cxnSp>
          <p:nvCxnSpPr>
            <p:cNvPr id="17" name="Google Shape;228;p45">
              <a:extLst>
                <a:ext uri="{FF2B5EF4-FFF2-40B4-BE49-F238E27FC236}">
                  <a16:creationId xmlns:a16="http://schemas.microsoft.com/office/drawing/2014/main" id="{6ACBFA28-71EE-4CEF-9F36-D4256124EFE5}"/>
                </a:ext>
              </a:extLst>
            </p:cNvPr>
            <p:cNvCxnSpPr>
              <a:cxnSpLocks/>
            </p:cNvCxnSpPr>
            <p:nvPr/>
          </p:nvCxnSpPr>
          <p:spPr>
            <a:xfrm>
              <a:off x="8081392" y="3132445"/>
              <a:ext cx="271800" cy="0"/>
            </a:xfrm>
            <a:prstGeom prst="straightConnector1">
              <a:avLst/>
            </a:prstGeom>
            <a:noFill/>
            <a:ln w="9525" cap="flat" cmpd="sng">
              <a:solidFill>
                <a:srgbClr val="5B9BD5"/>
              </a:solidFill>
              <a:prstDash val="solid"/>
              <a:round/>
              <a:headEnd type="none" w="med" len="med"/>
              <a:tailEnd type="none" w="med" len="med"/>
            </a:ln>
            <a:effectLst>
              <a:outerShdw blurRad="57150" dist="19050" dir="5400000" algn="bl" rotWithShape="0">
                <a:srgbClr val="FFFFFF">
                  <a:alpha val="50000"/>
                </a:srgbClr>
              </a:outerShdw>
            </a:effectLst>
          </p:spPr>
        </p:cxnSp>
      </p:grpSp>
      <p:pic>
        <p:nvPicPr>
          <p:cNvPr id="18" name="Graphic 17">
            <a:extLst>
              <a:ext uri="{FF2B5EF4-FFF2-40B4-BE49-F238E27FC236}">
                <a16:creationId xmlns:a16="http://schemas.microsoft.com/office/drawing/2014/main" id="{FE070CDB-DB36-4915-B11F-2F6BBB7995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151" y="6008242"/>
            <a:ext cx="2298808" cy="689110"/>
          </a:xfrm>
          <a:prstGeom prst="rect">
            <a:avLst/>
          </a:prstGeom>
        </p:spPr>
      </p:pic>
      <p:sp>
        <p:nvSpPr>
          <p:cNvPr id="20" name="Title 10">
            <a:extLst>
              <a:ext uri="{FF2B5EF4-FFF2-40B4-BE49-F238E27FC236}">
                <a16:creationId xmlns:a16="http://schemas.microsoft.com/office/drawing/2014/main" id="{AB9064AD-3DE0-4C12-8EEB-2B149B057C8E}"/>
              </a:ext>
            </a:extLst>
          </p:cNvPr>
          <p:cNvSpPr>
            <a:spLocks noGrp="1"/>
          </p:cNvSpPr>
          <p:nvPr>
            <p:ph type="title"/>
          </p:nvPr>
        </p:nvSpPr>
        <p:spPr>
          <a:xfrm>
            <a:off x="938500" y="458211"/>
            <a:ext cx="5271014" cy="499897"/>
          </a:xfrm>
        </p:spPr>
        <p:txBody>
          <a:bodyPr/>
          <a:lstStyle>
            <a:lvl1pPr>
              <a:defRPr sz="2400">
                <a:solidFill>
                  <a:schemeClr val="tx2"/>
                </a:solidFill>
              </a:defRPr>
            </a:lvl1pPr>
          </a:lstStyle>
          <a:p>
            <a:r>
              <a:rPr lang="en-US"/>
              <a:t>Click to edit Master title style</a:t>
            </a:r>
          </a:p>
        </p:txBody>
      </p:sp>
    </p:spTree>
    <p:extLst>
      <p:ext uri="{BB962C8B-B14F-4D97-AF65-F5344CB8AC3E}">
        <p14:creationId xmlns:p14="http://schemas.microsoft.com/office/powerpoint/2010/main" val="9131332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0561FA6-2C66-4C8B-B0C5-3A6D60B5CCD1}"/>
              </a:ext>
            </a:extLst>
          </p:cNvPr>
          <p:cNvSpPr/>
          <p:nvPr/>
        </p:nvSpPr>
        <p:spPr>
          <a:xfrm>
            <a:off x="1327" y="0"/>
            <a:ext cx="12190673" cy="6860778"/>
          </a:xfrm>
          <a:prstGeom prst="rect">
            <a:avLst/>
          </a:prstGeom>
          <a:gradFill flip="none" rotWithShape="1">
            <a:gsLst>
              <a:gs pos="68000">
                <a:srgbClr val="00284E">
                  <a:alpha val="50000"/>
                </a:srgbClr>
              </a:gs>
              <a:gs pos="39000">
                <a:srgbClr val="001D3A">
                  <a:lumMod val="100000"/>
                </a:srgbClr>
              </a:gs>
              <a:gs pos="100000">
                <a:srgbClr val="00326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 name="Google Shape;216;p44">
            <a:extLst>
              <a:ext uri="{FF2B5EF4-FFF2-40B4-BE49-F238E27FC236}">
                <a16:creationId xmlns:a16="http://schemas.microsoft.com/office/drawing/2014/main" id="{14283CC0-C0C6-4159-82AC-32EF2E2B99E5}"/>
              </a:ext>
            </a:extLst>
          </p:cNvPr>
          <p:cNvCxnSpPr/>
          <p:nvPr/>
        </p:nvCxnSpPr>
        <p:spPr>
          <a:xfrm>
            <a:off x="1026200" y="414022"/>
            <a:ext cx="2763000" cy="0"/>
          </a:xfrm>
          <a:prstGeom prst="straightConnector1">
            <a:avLst/>
          </a:prstGeom>
          <a:noFill/>
          <a:ln w="9525" cap="flat" cmpd="sng">
            <a:solidFill>
              <a:srgbClr val="5B9BD5"/>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9" name="Graphic 8">
            <a:extLst>
              <a:ext uri="{FF2B5EF4-FFF2-40B4-BE49-F238E27FC236}">
                <a16:creationId xmlns:a16="http://schemas.microsoft.com/office/drawing/2014/main" id="{D04DD4D8-5E74-4E7E-AB2A-48190A47BC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151" y="6008242"/>
            <a:ext cx="2298808" cy="689110"/>
          </a:xfrm>
          <a:prstGeom prst="rect">
            <a:avLst/>
          </a:prstGeom>
        </p:spPr>
      </p:pic>
      <p:sp>
        <p:nvSpPr>
          <p:cNvPr id="11" name="Title 10">
            <a:extLst>
              <a:ext uri="{FF2B5EF4-FFF2-40B4-BE49-F238E27FC236}">
                <a16:creationId xmlns:a16="http://schemas.microsoft.com/office/drawing/2014/main" id="{F0EF0BE1-4F23-49D2-8348-45D418B266C4}"/>
              </a:ext>
            </a:extLst>
          </p:cNvPr>
          <p:cNvSpPr>
            <a:spLocks noGrp="1"/>
          </p:cNvSpPr>
          <p:nvPr>
            <p:ph type="title"/>
          </p:nvPr>
        </p:nvSpPr>
        <p:spPr>
          <a:xfrm>
            <a:off x="938500" y="458211"/>
            <a:ext cx="5271014" cy="499897"/>
          </a:xfrm>
        </p:spPr>
        <p:txBody>
          <a:bodyPr/>
          <a:lstStyle>
            <a:lvl1pPr>
              <a:defRPr sz="2400">
                <a:solidFill>
                  <a:schemeClr val="tx2"/>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E628E786-7A58-4995-A650-B01138E39AC6}"/>
              </a:ext>
            </a:extLst>
          </p:cNvPr>
          <p:cNvSpPr>
            <a:spLocks noGrp="1"/>
          </p:cNvSpPr>
          <p:nvPr>
            <p:ph type="body" sz="quarter" idx="10"/>
          </p:nvPr>
        </p:nvSpPr>
        <p:spPr>
          <a:xfrm>
            <a:off x="938213" y="1651000"/>
            <a:ext cx="9548812" cy="3965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0278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6194C20-42B7-4EB5-A3F9-8087AC22796B}"/>
              </a:ext>
            </a:extLst>
          </p:cNvPr>
          <p:cNvSpPr/>
          <p:nvPr/>
        </p:nvSpPr>
        <p:spPr>
          <a:xfrm>
            <a:off x="1327" y="0"/>
            <a:ext cx="12190673" cy="6860778"/>
          </a:xfrm>
          <a:prstGeom prst="rect">
            <a:avLst/>
          </a:prstGeom>
          <a:gradFill flip="none" rotWithShape="1">
            <a:gsLst>
              <a:gs pos="68000">
                <a:srgbClr val="00284E">
                  <a:alpha val="50000"/>
                </a:srgbClr>
              </a:gs>
              <a:gs pos="39000">
                <a:srgbClr val="001D3A">
                  <a:lumMod val="100000"/>
                </a:srgbClr>
              </a:gs>
              <a:gs pos="100000">
                <a:srgbClr val="00326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6" name="Google Shape;268;p48">
            <a:extLst>
              <a:ext uri="{FF2B5EF4-FFF2-40B4-BE49-F238E27FC236}">
                <a16:creationId xmlns:a16="http://schemas.microsoft.com/office/drawing/2014/main" id="{39B64791-4395-4368-89D2-01FFBC433B19}"/>
              </a:ext>
            </a:extLst>
          </p:cNvPr>
          <p:cNvPicPr preferRelativeResize="0"/>
          <p:nvPr/>
        </p:nvPicPr>
        <p:blipFill>
          <a:blip r:embed="rId2">
            <a:alphaModFix amt="85000"/>
            <a:extLst>
              <a:ext uri="{28A0092B-C50C-407E-A947-70E740481C1C}">
                <a14:useLocalDpi xmlns:a14="http://schemas.microsoft.com/office/drawing/2010/main" val="0"/>
              </a:ext>
            </a:extLst>
          </a:blip>
          <a:srcRect l="26480" r="26480"/>
          <a:stretch/>
        </p:blipFill>
        <p:spPr>
          <a:xfrm>
            <a:off x="-854852" y="-23702"/>
            <a:ext cx="6006961" cy="6879621"/>
          </a:xfrm>
          <a:prstGeom prst="flowChartDelay">
            <a:avLst/>
          </a:prstGeom>
          <a:noFill/>
          <a:ln>
            <a:noFill/>
          </a:ln>
        </p:spPr>
      </p:pic>
      <p:cxnSp>
        <p:nvCxnSpPr>
          <p:cNvPr id="9" name="Google Shape;267;p48">
            <a:extLst>
              <a:ext uri="{FF2B5EF4-FFF2-40B4-BE49-F238E27FC236}">
                <a16:creationId xmlns:a16="http://schemas.microsoft.com/office/drawing/2014/main" id="{C00FB25C-7F5A-4FC0-89B1-67B314081DBD}"/>
              </a:ext>
            </a:extLst>
          </p:cNvPr>
          <p:cNvCxnSpPr>
            <a:cxnSpLocks/>
          </p:cNvCxnSpPr>
          <p:nvPr/>
        </p:nvCxnSpPr>
        <p:spPr>
          <a:xfrm>
            <a:off x="7107568" y="2404066"/>
            <a:ext cx="13448" cy="2024068"/>
          </a:xfrm>
          <a:prstGeom prst="straightConnector1">
            <a:avLst/>
          </a:prstGeom>
          <a:noFill/>
          <a:ln w="9525" cap="flat" cmpd="sng">
            <a:solidFill>
              <a:srgbClr val="5B9BD5"/>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1" name="Title 10">
            <a:extLst>
              <a:ext uri="{FF2B5EF4-FFF2-40B4-BE49-F238E27FC236}">
                <a16:creationId xmlns:a16="http://schemas.microsoft.com/office/drawing/2014/main" id="{D6210F3E-EDF5-455B-BC2B-C03D97125BB5}"/>
              </a:ext>
            </a:extLst>
          </p:cNvPr>
          <p:cNvSpPr>
            <a:spLocks noGrp="1"/>
          </p:cNvSpPr>
          <p:nvPr>
            <p:ph type="title"/>
          </p:nvPr>
        </p:nvSpPr>
        <p:spPr>
          <a:xfrm>
            <a:off x="7226597" y="2898596"/>
            <a:ext cx="3798261" cy="1442960"/>
          </a:xfrm>
        </p:spPr>
        <p:txBody>
          <a:bodyPr/>
          <a:lstStyle>
            <a:lvl1pPr>
              <a:defRPr sz="2400">
                <a:solidFill>
                  <a:schemeClr val="tx2"/>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C96871D5-15D1-4D55-B083-4AED532F993C}"/>
              </a:ext>
            </a:extLst>
          </p:cNvPr>
          <p:cNvSpPr>
            <a:spLocks noGrp="1"/>
          </p:cNvSpPr>
          <p:nvPr>
            <p:ph type="body" sz="quarter" idx="10" hasCustomPrompt="1"/>
          </p:nvPr>
        </p:nvSpPr>
        <p:spPr>
          <a:xfrm>
            <a:off x="7226597" y="3956086"/>
            <a:ext cx="2819400" cy="1268412"/>
          </a:xfrm>
        </p:spPr>
        <p:txBody>
          <a:bodyPr>
            <a:normAutofit/>
          </a:bodyPr>
          <a:lstStyle>
            <a:lvl1pPr marL="0" indent="0">
              <a:buNone/>
              <a:defRPr sz="1600">
                <a:latin typeface="Montserrat" panose="00000500000000000000" pitchFamily="2" charset="0"/>
              </a:defRPr>
            </a:lvl1pPr>
          </a:lstStyle>
          <a:p>
            <a:pPr lvl="0"/>
            <a:r>
              <a:rPr lang="en-US"/>
              <a:t>Subtitle</a:t>
            </a:r>
          </a:p>
        </p:txBody>
      </p:sp>
    </p:spTree>
    <p:extLst>
      <p:ext uri="{BB962C8B-B14F-4D97-AF65-F5344CB8AC3E}">
        <p14:creationId xmlns:p14="http://schemas.microsoft.com/office/powerpoint/2010/main" val="11957143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6194C20-42B7-4EB5-A3F9-8087AC22796B}"/>
              </a:ext>
            </a:extLst>
          </p:cNvPr>
          <p:cNvSpPr/>
          <p:nvPr/>
        </p:nvSpPr>
        <p:spPr>
          <a:xfrm>
            <a:off x="1327" y="0"/>
            <a:ext cx="12190673" cy="6860778"/>
          </a:xfrm>
          <a:prstGeom prst="rect">
            <a:avLst/>
          </a:prstGeom>
          <a:gradFill flip="none" rotWithShape="1">
            <a:gsLst>
              <a:gs pos="68000">
                <a:srgbClr val="00284E">
                  <a:alpha val="50000"/>
                </a:srgbClr>
              </a:gs>
              <a:gs pos="39000">
                <a:srgbClr val="001D3A">
                  <a:lumMod val="100000"/>
                </a:srgbClr>
              </a:gs>
              <a:gs pos="100000">
                <a:srgbClr val="00326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9" name="Google Shape;267;p48">
            <a:extLst>
              <a:ext uri="{FF2B5EF4-FFF2-40B4-BE49-F238E27FC236}">
                <a16:creationId xmlns:a16="http://schemas.microsoft.com/office/drawing/2014/main" id="{C00FB25C-7F5A-4FC0-89B1-67B314081DBD}"/>
              </a:ext>
            </a:extLst>
          </p:cNvPr>
          <p:cNvCxnSpPr>
            <a:cxnSpLocks/>
          </p:cNvCxnSpPr>
          <p:nvPr/>
        </p:nvCxnSpPr>
        <p:spPr>
          <a:xfrm>
            <a:off x="7107568" y="2404066"/>
            <a:ext cx="13448" cy="2024068"/>
          </a:xfrm>
          <a:prstGeom prst="straightConnector1">
            <a:avLst/>
          </a:prstGeom>
          <a:noFill/>
          <a:ln w="9525" cap="flat" cmpd="sng">
            <a:solidFill>
              <a:srgbClr val="5B9BD5"/>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1" name="Title 10">
            <a:extLst>
              <a:ext uri="{FF2B5EF4-FFF2-40B4-BE49-F238E27FC236}">
                <a16:creationId xmlns:a16="http://schemas.microsoft.com/office/drawing/2014/main" id="{D6210F3E-EDF5-455B-BC2B-C03D97125BB5}"/>
              </a:ext>
            </a:extLst>
          </p:cNvPr>
          <p:cNvSpPr>
            <a:spLocks noGrp="1"/>
          </p:cNvSpPr>
          <p:nvPr>
            <p:ph type="title"/>
          </p:nvPr>
        </p:nvSpPr>
        <p:spPr>
          <a:xfrm>
            <a:off x="7226597" y="2898596"/>
            <a:ext cx="3798261" cy="1442960"/>
          </a:xfrm>
        </p:spPr>
        <p:txBody>
          <a:bodyPr/>
          <a:lstStyle>
            <a:lvl1pPr>
              <a:defRPr sz="2400">
                <a:solidFill>
                  <a:schemeClr val="tx2"/>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C96871D5-15D1-4D55-B083-4AED532F993C}"/>
              </a:ext>
            </a:extLst>
          </p:cNvPr>
          <p:cNvSpPr>
            <a:spLocks noGrp="1"/>
          </p:cNvSpPr>
          <p:nvPr>
            <p:ph type="body" sz="quarter" idx="10" hasCustomPrompt="1"/>
          </p:nvPr>
        </p:nvSpPr>
        <p:spPr>
          <a:xfrm>
            <a:off x="7226597" y="3956086"/>
            <a:ext cx="2819400" cy="1268412"/>
          </a:xfrm>
        </p:spPr>
        <p:txBody>
          <a:bodyPr>
            <a:normAutofit/>
          </a:bodyPr>
          <a:lstStyle>
            <a:lvl1pPr marL="0" indent="0">
              <a:buNone/>
              <a:defRPr sz="1600">
                <a:latin typeface="Montserrat" panose="00000500000000000000" pitchFamily="2" charset="0"/>
              </a:defRPr>
            </a:lvl1pPr>
          </a:lstStyle>
          <a:p>
            <a:pPr lvl="0"/>
            <a:r>
              <a:rPr lang="en-US"/>
              <a:t>Subtitle</a:t>
            </a:r>
          </a:p>
        </p:txBody>
      </p:sp>
      <p:sp>
        <p:nvSpPr>
          <p:cNvPr id="3" name="Picture Placeholder 2">
            <a:extLst>
              <a:ext uri="{FF2B5EF4-FFF2-40B4-BE49-F238E27FC236}">
                <a16:creationId xmlns:a16="http://schemas.microsoft.com/office/drawing/2014/main" id="{F1B787E5-920C-45DA-BC5B-C117D8A26CF0}"/>
              </a:ext>
            </a:extLst>
          </p:cNvPr>
          <p:cNvSpPr>
            <a:spLocks noGrp="1"/>
          </p:cNvSpPr>
          <p:nvPr>
            <p:ph type="pic" sz="quarter" idx="11"/>
          </p:nvPr>
        </p:nvSpPr>
        <p:spPr>
          <a:xfrm>
            <a:off x="0" y="0"/>
            <a:ext cx="6059488" cy="6858000"/>
          </a:xfrm>
        </p:spPr>
        <p:txBody>
          <a:bodyPr/>
          <a:lstStyle/>
          <a:p>
            <a:r>
              <a:rPr lang="en-US"/>
              <a:t>Click icon to add picture</a:t>
            </a:r>
          </a:p>
        </p:txBody>
      </p:sp>
    </p:spTree>
    <p:extLst>
      <p:ext uri="{BB962C8B-B14F-4D97-AF65-F5344CB8AC3E}">
        <p14:creationId xmlns:p14="http://schemas.microsoft.com/office/powerpoint/2010/main" val="40460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D5B6EB3-C040-406E-A7FE-76DB80E70847}"/>
              </a:ext>
            </a:extLst>
          </p:cNvPr>
          <p:cNvSpPr/>
          <p:nvPr/>
        </p:nvSpPr>
        <p:spPr>
          <a:xfrm>
            <a:off x="1327" y="0"/>
            <a:ext cx="12190673" cy="6860778"/>
          </a:xfrm>
          <a:prstGeom prst="rect">
            <a:avLst/>
          </a:prstGeom>
          <a:gradFill flip="none" rotWithShape="1">
            <a:gsLst>
              <a:gs pos="68000">
                <a:srgbClr val="00284E">
                  <a:alpha val="50000"/>
                </a:srgbClr>
              </a:gs>
              <a:gs pos="39000">
                <a:srgbClr val="001D3A">
                  <a:lumMod val="100000"/>
                </a:srgbClr>
              </a:gs>
              <a:gs pos="100000">
                <a:srgbClr val="00326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91434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A7F2E592-D0BF-4B7B-B115-917FB0942949}" type="slidenum">
              <a:rPr lang="en-US" smtClean="0"/>
              <a:t>‹#›</a:t>
            </a:fld>
            <a:endParaRPr lang="en-US"/>
          </a:p>
        </p:txBody>
      </p:sp>
    </p:spTree>
    <p:extLst>
      <p:ext uri="{BB962C8B-B14F-4D97-AF65-F5344CB8AC3E}">
        <p14:creationId xmlns:p14="http://schemas.microsoft.com/office/powerpoint/2010/main" val="13288411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A7F2E592-D0BF-4B7B-B115-917FB0942949}" type="slidenum">
              <a:rPr lang="en-US" smtClean="0"/>
              <a:t>‹#›</a:t>
            </a:fld>
            <a:endParaRPr lang="en-US"/>
          </a:p>
        </p:txBody>
      </p:sp>
    </p:spTree>
    <p:extLst>
      <p:ext uri="{BB962C8B-B14F-4D97-AF65-F5344CB8AC3E}">
        <p14:creationId xmlns:p14="http://schemas.microsoft.com/office/powerpoint/2010/main" val="2049633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A7F2E592-D0BF-4B7B-B115-917FB0942949}" type="slidenum">
              <a:rPr lang="en-US" smtClean="0"/>
              <a:t>‹#›</a:t>
            </a:fld>
            <a:endParaRPr lang="en-US"/>
          </a:p>
        </p:txBody>
      </p:sp>
    </p:spTree>
    <p:extLst>
      <p:ext uri="{BB962C8B-B14F-4D97-AF65-F5344CB8AC3E}">
        <p14:creationId xmlns:p14="http://schemas.microsoft.com/office/powerpoint/2010/main" val="7117354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57"/>
        <p:cNvGrpSpPr/>
        <p:nvPr/>
      </p:nvGrpSpPr>
      <p:grpSpPr>
        <a:xfrm>
          <a:off x="0" y="0"/>
          <a:ext cx="0" cy="0"/>
          <a:chOff x="0" y="0"/>
          <a:chExt cx="0" cy="0"/>
        </a:xfrm>
      </p:grpSpPr>
    </p:spTree>
    <p:extLst>
      <p:ext uri="{BB962C8B-B14F-4D97-AF65-F5344CB8AC3E}">
        <p14:creationId xmlns:p14="http://schemas.microsoft.com/office/powerpoint/2010/main" val="521207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E260981-641D-4BC6-BE73-EEDDB5F8F4D6}"/>
              </a:ext>
            </a:extLst>
          </p:cNvPr>
          <p:cNvSpPr/>
          <p:nvPr/>
        </p:nvSpPr>
        <p:spPr>
          <a:xfrm>
            <a:off x="1326" y="-2778"/>
            <a:ext cx="12190673" cy="6860778"/>
          </a:xfrm>
          <a:prstGeom prst="rect">
            <a:avLst/>
          </a:prstGeom>
          <a:gradFill flip="none" rotWithShape="1">
            <a:gsLst>
              <a:gs pos="22000">
                <a:srgbClr val="001D3A"/>
              </a:gs>
              <a:gs pos="100000">
                <a:srgbClr val="003262">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 name="Rectangle 7">
            <a:extLst>
              <a:ext uri="{FF2B5EF4-FFF2-40B4-BE49-F238E27FC236}">
                <a16:creationId xmlns:a16="http://schemas.microsoft.com/office/drawing/2014/main" id="{CD084099-5120-4C22-8A5F-7DCD5BE4D022}"/>
              </a:ext>
            </a:extLst>
          </p:cNvPr>
          <p:cNvSpPr/>
          <p:nvPr/>
        </p:nvSpPr>
        <p:spPr>
          <a:xfrm>
            <a:off x="1327" y="0"/>
            <a:ext cx="12190673" cy="6860778"/>
          </a:xfrm>
          <a:prstGeom prst="rect">
            <a:avLst/>
          </a:prstGeom>
          <a:gradFill flip="none" rotWithShape="1">
            <a:gsLst>
              <a:gs pos="22000">
                <a:srgbClr val="001D3A">
                  <a:lumMod val="100000"/>
                </a:srgbClr>
              </a:gs>
              <a:gs pos="100000">
                <a:srgbClr val="003262">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p:cNvSpPr>
            <a:spLocks noGrp="1"/>
          </p:cNvSpPr>
          <p:nvPr>
            <p:ph type="ctrTitle"/>
          </p:nvPr>
        </p:nvSpPr>
        <p:spPr>
          <a:xfrm>
            <a:off x="1524000" y="1122363"/>
            <a:ext cx="9144000" cy="2387600"/>
          </a:xfrm>
        </p:spPr>
        <p:txBody>
          <a:bodyPr anchor="b">
            <a:normAutofit/>
          </a:bodyPr>
          <a:lstStyle>
            <a:lvl1pPr algn="ctr">
              <a:defRPr kumimoji="0" lang="en-US" sz="3600" b="1" i="0" u="none" strike="noStrike" kern="0" cap="none" spc="0" normalizeH="0" baseline="0" dirty="0">
                <a:ln>
                  <a:noFill/>
                </a:ln>
                <a:solidFill>
                  <a:srgbClr val="FFFFFF"/>
                </a:solidFill>
                <a:effectLst/>
                <a:uLnTx/>
                <a:uFillTx/>
                <a:latin typeface="Montserrat ExtraBold"/>
                <a:ea typeface="Montserrat ExtraBold"/>
                <a:cs typeface="Montserrat ExtraBold"/>
                <a:sym typeface="Montserrat ExtraBold"/>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4" name="Google Shape;165;p38">
            <a:extLst>
              <a:ext uri="{FF2B5EF4-FFF2-40B4-BE49-F238E27FC236}">
                <a16:creationId xmlns:a16="http://schemas.microsoft.com/office/drawing/2014/main" id="{B69E4F44-36FF-4FB6-9B24-CD9B7C0DB7B2}"/>
              </a:ext>
            </a:extLst>
          </p:cNvPr>
          <p:cNvCxnSpPr>
            <a:cxnSpLocks/>
          </p:cNvCxnSpPr>
          <p:nvPr/>
        </p:nvCxnSpPr>
        <p:spPr>
          <a:xfrm>
            <a:off x="4714500" y="3545303"/>
            <a:ext cx="2763000" cy="0"/>
          </a:xfrm>
          <a:prstGeom prst="straightConnector1">
            <a:avLst/>
          </a:prstGeom>
          <a:noFill/>
          <a:ln w="9525" cap="flat" cmpd="sng">
            <a:solidFill>
              <a:srgbClr val="5B9BD5"/>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4362570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E260981-641D-4BC6-BE73-EEDDB5F8F4D6}"/>
              </a:ext>
            </a:extLst>
          </p:cNvPr>
          <p:cNvSpPr/>
          <p:nvPr/>
        </p:nvSpPr>
        <p:spPr>
          <a:xfrm>
            <a:off x="1326" y="-2778"/>
            <a:ext cx="12190673" cy="6860778"/>
          </a:xfrm>
          <a:prstGeom prst="rect">
            <a:avLst/>
          </a:prstGeom>
          <a:gradFill flip="none" rotWithShape="1">
            <a:gsLst>
              <a:gs pos="22000">
                <a:srgbClr val="001D3A"/>
              </a:gs>
              <a:gs pos="100000">
                <a:srgbClr val="003262">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 name="Rectangle 7">
            <a:extLst>
              <a:ext uri="{FF2B5EF4-FFF2-40B4-BE49-F238E27FC236}">
                <a16:creationId xmlns:a16="http://schemas.microsoft.com/office/drawing/2014/main" id="{CD084099-5120-4C22-8A5F-7DCD5BE4D022}"/>
              </a:ext>
            </a:extLst>
          </p:cNvPr>
          <p:cNvSpPr/>
          <p:nvPr/>
        </p:nvSpPr>
        <p:spPr>
          <a:xfrm>
            <a:off x="1327" y="0"/>
            <a:ext cx="12190673" cy="6860778"/>
          </a:xfrm>
          <a:prstGeom prst="rect">
            <a:avLst/>
          </a:prstGeom>
          <a:gradFill flip="none" rotWithShape="1">
            <a:gsLst>
              <a:gs pos="22000">
                <a:srgbClr val="001D3A">
                  <a:lumMod val="100000"/>
                </a:srgbClr>
              </a:gs>
              <a:gs pos="100000">
                <a:srgbClr val="003262">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p:cNvSpPr>
            <a:spLocks noGrp="1"/>
          </p:cNvSpPr>
          <p:nvPr>
            <p:ph type="ctrTitle"/>
          </p:nvPr>
        </p:nvSpPr>
        <p:spPr>
          <a:xfrm>
            <a:off x="1524000" y="1122363"/>
            <a:ext cx="9144000" cy="2387600"/>
          </a:xfrm>
        </p:spPr>
        <p:txBody>
          <a:bodyPr anchor="b">
            <a:normAutofit/>
          </a:bodyPr>
          <a:lstStyle>
            <a:lvl1pPr algn="ctr">
              <a:defRPr kumimoji="0" lang="en-US" sz="3600" b="1" i="0" u="none" strike="noStrike" kern="0" cap="none" spc="0" normalizeH="0" baseline="0" dirty="0">
                <a:ln>
                  <a:noFill/>
                </a:ln>
                <a:solidFill>
                  <a:srgbClr val="FFFFFF"/>
                </a:solidFill>
                <a:effectLst/>
                <a:uLnTx/>
                <a:uFillTx/>
                <a:latin typeface="Montserrat ExtraBold"/>
                <a:ea typeface="Montserrat ExtraBold"/>
                <a:cs typeface="Montserrat ExtraBold"/>
                <a:sym typeface="Montserrat ExtraBold"/>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4" name="Google Shape;165;p38">
            <a:extLst>
              <a:ext uri="{FF2B5EF4-FFF2-40B4-BE49-F238E27FC236}">
                <a16:creationId xmlns:a16="http://schemas.microsoft.com/office/drawing/2014/main" id="{B69E4F44-36FF-4FB6-9B24-CD9B7C0DB7B2}"/>
              </a:ext>
            </a:extLst>
          </p:cNvPr>
          <p:cNvCxnSpPr>
            <a:cxnSpLocks/>
          </p:cNvCxnSpPr>
          <p:nvPr/>
        </p:nvCxnSpPr>
        <p:spPr>
          <a:xfrm>
            <a:off x="4714500" y="3545303"/>
            <a:ext cx="2763000" cy="0"/>
          </a:xfrm>
          <a:prstGeom prst="straightConnector1">
            <a:avLst/>
          </a:prstGeom>
          <a:noFill/>
          <a:ln w="9525" cap="flat" cmpd="sng">
            <a:solidFill>
              <a:srgbClr val="5B9BD5"/>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5793684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A903698-760E-426E-88C7-C81303FB5137}"/>
              </a:ext>
            </a:extLst>
          </p:cNvPr>
          <p:cNvSpPr/>
          <p:nvPr/>
        </p:nvSpPr>
        <p:spPr>
          <a:xfrm>
            <a:off x="1327" y="0"/>
            <a:ext cx="12190673" cy="6860778"/>
          </a:xfrm>
          <a:prstGeom prst="rect">
            <a:avLst/>
          </a:prstGeom>
          <a:gradFill flip="none" rotWithShape="1">
            <a:gsLst>
              <a:gs pos="79000">
                <a:srgbClr val="00284E">
                  <a:alpha val="50000"/>
                </a:srgbClr>
              </a:gs>
              <a:gs pos="47000">
                <a:srgbClr val="001D3A">
                  <a:lumMod val="100000"/>
                </a:srgbClr>
              </a:gs>
              <a:gs pos="100000">
                <a:srgbClr val="003262">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4044369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A10D4C3-3CB9-41C7-8C5F-6C35F9F30025}"/>
              </a:ext>
            </a:extLst>
          </p:cNvPr>
          <p:cNvSpPr/>
          <p:nvPr/>
        </p:nvSpPr>
        <p:spPr>
          <a:xfrm>
            <a:off x="1327" y="0"/>
            <a:ext cx="12190673" cy="6860778"/>
          </a:xfrm>
          <a:prstGeom prst="rect">
            <a:avLst/>
          </a:prstGeom>
          <a:gradFill flip="none" rotWithShape="1">
            <a:gsLst>
              <a:gs pos="68000">
                <a:srgbClr val="00284E">
                  <a:alpha val="50000"/>
                </a:srgbClr>
              </a:gs>
              <a:gs pos="39000">
                <a:srgbClr val="001D3A">
                  <a:lumMod val="100000"/>
                </a:srgbClr>
              </a:gs>
              <a:gs pos="100000">
                <a:srgbClr val="00326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Graphic 7">
            <a:extLst>
              <a:ext uri="{FF2B5EF4-FFF2-40B4-BE49-F238E27FC236}">
                <a16:creationId xmlns:a16="http://schemas.microsoft.com/office/drawing/2014/main" id="{FF0EF9A2-EE43-4A2F-8C00-2FE8D5DB04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151" y="6008242"/>
            <a:ext cx="2298808" cy="689110"/>
          </a:xfrm>
          <a:prstGeom prst="rect">
            <a:avLst/>
          </a:prstGeom>
        </p:spPr>
      </p:pic>
    </p:spTree>
    <p:extLst>
      <p:ext uri="{BB962C8B-B14F-4D97-AF65-F5344CB8AC3E}">
        <p14:creationId xmlns:p14="http://schemas.microsoft.com/office/powerpoint/2010/main" val="133552758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355D781-6AFC-4A21-97EF-A5701ECEB602}"/>
              </a:ext>
            </a:extLst>
          </p:cNvPr>
          <p:cNvSpPr/>
          <p:nvPr/>
        </p:nvSpPr>
        <p:spPr>
          <a:xfrm>
            <a:off x="1327" y="0"/>
            <a:ext cx="12190673" cy="6860778"/>
          </a:xfrm>
          <a:prstGeom prst="rect">
            <a:avLst/>
          </a:prstGeom>
          <a:gradFill flip="none" rotWithShape="1">
            <a:gsLst>
              <a:gs pos="68000">
                <a:srgbClr val="00284E">
                  <a:alpha val="50000"/>
                </a:srgbClr>
              </a:gs>
              <a:gs pos="39000">
                <a:srgbClr val="001D3A">
                  <a:lumMod val="100000"/>
                </a:srgbClr>
              </a:gs>
              <a:gs pos="100000">
                <a:srgbClr val="00326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030DCBCE-0116-4F7C-B58C-DF1E269643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151" y="6008242"/>
            <a:ext cx="2298808" cy="689110"/>
          </a:xfrm>
          <a:prstGeom prst="rect">
            <a:avLst/>
          </a:prstGeom>
        </p:spPr>
      </p:pic>
    </p:spTree>
    <p:extLst>
      <p:ext uri="{BB962C8B-B14F-4D97-AF65-F5344CB8AC3E}">
        <p14:creationId xmlns:p14="http://schemas.microsoft.com/office/powerpoint/2010/main" val="18350531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FE92371-56EC-424F-8D9D-611585EBADDA}"/>
              </a:ext>
            </a:extLst>
          </p:cNvPr>
          <p:cNvSpPr/>
          <p:nvPr/>
        </p:nvSpPr>
        <p:spPr>
          <a:xfrm>
            <a:off x="1327" y="0"/>
            <a:ext cx="12190673" cy="6860778"/>
          </a:xfrm>
          <a:prstGeom prst="rect">
            <a:avLst/>
          </a:prstGeom>
          <a:gradFill flip="none" rotWithShape="1">
            <a:gsLst>
              <a:gs pos="68000">
                <a:srgbClr val="00284E">
                  <a:alpha val="50000"/>
                </a:srgbClr>
              </a:gs>
              <a:gs pos="39000">
                <a:srgbClr val="001D3A">
                  <a:lumMod val="100000"/>
                </a:srgbClr>
              </a:gs>
              <a:gs pos="100000">
                <a:srgbClr val="00326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Graphic 9">
            <a:extLst>
              <a:ext uri="{FF2B5EF4-FFF2-40B4-BE49-F238E27FC236}">
                <a16:creationId xmlns:a16="http://schemas.microsoft.com/office/drawing/2014/main" id="{384DC98B-420E-469B-9D07-C6C9767C0E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151" y="6008242"/>
            <a:ext cx="2298808" cy="689110"/>
          </a:xfrm>
          <a:prstGeom prst="rect">
            <a:avLst/>
          </a:prstGeom>
        </p:spPr>
      </p:pic>
    </p:spTree>
    <p:extLst>
      <p:ext uri="{BB962C8B-B14F-4D97-AF65-F5344CB8AC3E}">
        <p14:creationId xmlns:p14="http://schemas.microsoft.com/office/powerpoint/2010/main" val="15579455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F4F395-C363-4F88-BCB9-E18FE64C863F}"/>
              </a:ext>
            </a:extLst>
          </p:cNvPr>
          <p:cNvSpPr/>
          <p:nvPr/>
        </p:nvSpPr>
        <p:spPr>
          <a:xfrm>
            <a:off x="1327" y="0"/>
            <a:ext cx="12190673" cy="6860778"/>
          </a:xfrm>
          <a:prstGeom prst="rect">
            <a:avLst/>
          </a:prstGeom>
          <a:gradFill flip="none" rotWithShape="1">
            <a:gsLst>
              <a:gs pos="68000">
                <a:srgbClr val="00284E">
                  <a:alpha val="50000"/>
                </a:srgbClr>
              </a:gs>
              <a:gs pos="39000">
                <a:srgbClr val="001D3A">
                  <a:lumMod val="100000"/>
                </a:srgbClr>
              </a:gs>
              <a:gs pos="100000">
                <a:srgbClr val="00326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a:t>Click to edit Master title style</a:t>
            </a:r>
          </a:p>
        </p:txBody>
      </p:sp>
      <p:pic>
        <p:nvPicPr>
          <p:cNvPr id="7" name="Graphic 6">
            <a:extLst>
              <a:ext uri="{FF2B5EF4-FFF2-40B4-BE49-F238E27FC236}">
                <a16:creationId xmlns:a16="http://schemas.microsoft.com/office/drawing/2014/main" id="{9251CDDA-D8A2-4940-B8DE-FB223CC50F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151" y="6008242"/>
            <a:ext cx="2298808" cy="689110"/>
          </a:xfrm>
          <a:prstGeom prst="rect">
            <a:avLst/>
          </a:prstGeom>
        </p:spPr>
      </p:pic>
    </p:spTree>
    <p:extLst>
      <p:ext uri="{BB962C8B-B14F-4D97-AF65-F5344CB8AC3E}">
        <p14:creationId xmlns:p14="http://schemas.microsoft.com/office/powerpoint/2010/main" val="15981863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F4F395-C363-4F88-BCB9-E18FE64C863F}"/>
              </a:ext>
            </a:extLst>
          </p:cNvPr>
          <p:cNvSpPr/>
          <p:nvPr/>
        </p:nvSpPr>
        <p:spPr>
          <a:xfrm>
            <a:off x="1327" y="0"/>
            <a:ext cx="12190673" cy="6860778"/>
          </a:xfrm>
          <a:prstGeom prst="rect">
            <a:avLst/>
          </a:prstGeom>
          <a:gradFill flip="none" rotWithShape="1">
            <a:gsLst>
              <a:gs pos="68000">
                <a:srgbClr val="00284E">
                  <a:alpha val="50000"/>
                </a:srgbClr>
              </a:gs>
              <a:gs pos="39000">
                <a:srgbClr val="001D3A">
                  <a:lumMod val="100000"/>
                </a:srgbClr>
              </a:gs>
              <a:gs pos="100000">
                <a:srgbClr val="00326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394334804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A040A3F-74E3-4A28-AC16-B2F0ABFCFB0F}"/>
              </a:ext>
            </a:extLst>
          </p:cNvPr>
          <p:cNvSpPr/>
          <p:nvPr/>
        </p:nvSpPr>
        <p:spPr>
          <a:xfrm>
            <a:off x="1327" y="0"/>
            <a:ext cx="12190673" cy="6860778"/>
          </a:xfrm>
          <a:prstGeom prst="rect">
            <a:avLst/>
          </a:prstGeom>
          <a:gradFill flip="none" rotWithShape="1">
            <a:gsLst>
              <a:gs pos="68000">
                <a:srgbClr val="00284E">
                  <a:alpha val="50000"/>
                </a:srgbClr>
              </a:gs>
              <a:gs pos="39000">
                <a:srgbClr val="001D3A">
                  <a:lumMod val="100000"/>
                </a:srgbClr>
              </a:gs>
              <a:gs pos="100000">
                <a:srgbClr val="00326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 name="Google Shape;187;p40">
            <a:extLst>
              <a:ext uri="{FF2B5EF4-FFF2-40B4-BE49-F238E27FC236}">
                <a16:creationId xmlns:a16="http://schemas.microsoft.com/office/drawing/2014/main" id="{0957C7B4-112F-469B-A0E8-B0BD93A15791}"/>
              </a:ext>
            </a:extLst>
          </p:cNvPr>
          <p:cNvCxnSpPr>
            <a:cxnSpLocks/>
          </p:cNvCxnSpPr>
          <p:nvPr/>
        </p:nvCxnSpPr>
        <p:spPr>
          <a:xfrm>
            <a:off x="2457711" y="2922518"/>
            <a:ext cx="397200" cy="0"/>
          </a:xfrm>
          <a:prstGeom prst="straightConnector1">
            <a:avLst/>
          </a:prstGeom>
          <a:noFill/>
          <a:ln w="9525" cap="flat" cmpd="sng">
            <a:solidFill>
              <a:srgbClr val="5B9BD5"/>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2" name="Google Shape;216;p44">
            <a:extLst>
              <a:ext uri="{FF2B5EF4-FFF2-40B4-BE49-F238E27FC236}">
                <a16:creationId xmlns:a16="http://schemas.microsoft.com/office/drawing/2014/main" id="{7A48A6E7-A0E8-4D88-9047-3E62DB867354}"/>
              </a:ext>
            </a:extLst>
          </p:cNvPr>
          <p:cNvCxnSpPr/>
          <p:nvPr/>
        </p:nvCxnSpPr>
        <p:spPr>
          <a:xfrm>
            <a:off x="1026200" y="414022"/>
            <a:ext cx="2763000" cy="0"/>
          </a:xfrm>
          <a:prstGeom prst="straightConnector1">
            <a:avLst/>
          </a:prstGeom>
          <a:noFill/>
          <a:ln w="9525" cap="flat" cmpd="sng">
            <a:solidFill>
              <a:srgbClr val="5B9BD5"/>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4" name="Graphic 23">
            <a:extLst>
              <a:ext uri="{FF2B5EF4-FFF2-40B4-BE49-F238E27FC236}">
                <a16:creationId xmlns:a16="http://schemas.microsoft.com/office/drawing/2014/main" id="{6D52162E-88B7-4C4C-AB21-ACFEB2563F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151" y="6008242"/>
            <a:ext cx="2298808" cy="689110"/>
          </a:xfrm>
          <a:prstGeom prst="rect">
            <a:avLst/>
          </a:prstGeom>
        </p:spPr>
      </p:pic>
      <p:sp>
        <p:nvSpPr>
          <p:cNvPr id="25" name="Title 10">
            <a:extLst>
              <a:ext uri="{FF2B5EF4-FFF2-40B4-BE49-F238E27FC236}">
                <a16:creationId xmlns:a16="http://schemas.microsoft.com/office/drawing/2014/main" id="{17C8E7C3-1D81-46DA-89B0-207C2B394404}"/>
              </a:ext>
            </a:extLst>
          </p:cNvPr>
          <p:cNvSpPr>
            <a:spLocks noGrp="1"/>
          </p:cNvSpPr>
          <p:nvPr>
            <p:ph type="title"/>
          </p:nvPr>
        </p:nvSpPr>
        <p:spPr>
          <a:xfrm>
            <a:off x="938500" y="458211"/>
            <a:ext cx="5271014" cy="499897"/>
          </a:xfrm>
        </p:spPr>
        <p:txBody>
          <a:bodyPr/>
          <a:lstStyle>
            <a:lvl1pPr>
              <a:defRPr sz="2400">
                <a:solidFill>
                  <a:schemeClr val="tx2"/>
                </a:solidFill>
              </a:defRPr>
            </a:lvl1pPr>
          </a:lstStyle>
          <a:p>
            <a:r>
              <a:rPr lang="en-US"/>
              <a:t>Click to edit Master title style</a:t>
            </a:r>
          </a:p>
        </p:txBody>
      </p:sp>
      <p:sp>
        <p:nvSpPr>
          <p:cNvPr id="29" name="Text Placeholder 28">
            <a:extLst>
              <a:ext uri="{FF2B5EF4-FFF2-40B4-BE49-F238E27FC236}">
                <a16:creationId xmlns:a16="http://schemas.microsoft.com/office/drawing/2014/main" id="{8143A98D-77EB-40A2-84B7-2A0505AAF801}"/>
              </a:ext>
            </a:extLst>
          </p:cNvPr>
          <p:cNvSpPr>
            <a:spLocks noGrp="1"/>
          </p:cNvSpPr>
          <p:nvPr>
            <p:ph type="body" sz="quarter" idx="10" hasCustomPrompt="1"/>
          </p:nvPr>
        </p:nvSpPr>
        <p:spPr>
          <a:xfrm>
            <a:off x="1856205" y="2067392"/>
            <a:ext cx="1600213" cy="723900"/>
          </a:xfrm>
        </p:spPr>
        <p:txBody>
          <a:bodyPr anchor="ctr">
            <a:normAutofit/>
          </a:bodyPr>
          <a:lstStyle>
            <a:lvl1pPr marL="0" indent="0" algn="ctr">
              <a:buNone/>
              <a:defRPr kumimoji="0" lang="en-US" sz="3600" b="0" i="0" u="none" strike="noStrike" kern="0" cap="none" spc="0" normalizeH="0" baseline="0" dirty="0">
                <a:ln>
                  <a:noFill/>
                </a:ln>
                <a:solidFill>
                  <a:srgbClr val="5B9BD5"/>
                </a:solidFill>
                <a:effectLst/>
                <a:uLnTx/>
                <a:uFillTx/>
                <a:latin typeface="Montserrat ExtraBold"/>
                <a:ea typeface="Montserrat ExtraBold"/>
                <a:cs typeface="Montserrat ExtraBold"/>
                <a:sym typeface="Montserrat ExtraBold"/>
              </a:defRPr>
            </a:lvl1pPr>
            <a:lvl2pPr marL="457200" indent="0" algn="l">
              <a:buNone/>
              <a:defRPr sz="3600">
                <a:solidFill>
                  <a:schemeClr val="tx2"/>
                </a:solidFill>
                <a:latin typeface="+mj-lt"/>
              </a:defRPr>
            </a:lvl2pPr>
          </a:lstStyle>
          <a:p>
            <a:pPr marL="0" marR="0" lvl="0" indent="0" algn="ctr" defTabSz="914400" rtl="0" eaLnBrk="1" fontAlgn="auto" latinLnBrk="0" hangingPunct="1">
              <a:lnSpc>
                <a:spcPct val="100000"/>
              </a:lnSpc>
              <a:spcBef>
                <a:spcPts val="0"/>
              </a:spcBef>
              <a:spcAft>
                <a:spcPts val="0"/>
              </a:spcAft>
              <a:buClr>
                <a:srgbClr val="FFAB40"/>
              </a:buClr>
              <a:buSzPts val="3600"/>
              <a:buFont typeface="Montserrat ExtraBold"/>
              <a:buNone/>
              <a:tabLst/>
              <a:defRPr/>
            </a:pPr>
            <a:r>
              <a:rPr lang="en-US" sz="3600">
                <a:latin typeface="+mj-lt"/>
              </a:rPr>
              <a:t>01</a:t>
            </a:r>
            <a:endParaRPr lang="en-US"/>
          </a:p>
        </p:txBody>
      </p:sp>
      <p:sp>
        <p:nvSpPr>
          <p:cNvPr id="33" name="Text Placeholder 32">
            <a:extLst>
              <a:ext uri="{FF2B5EF4-FFF2-40B4-BE49-F238E27FC236}">
                <a16:creationId xmlns:a16="http://schemas.microsoft.com/office/drawing/2014/main" id="{92270316-774D-4AA6-8E84-1930AC051639}"/>
              </a:ext>
            </a:extLst>
          </p:cNvPr>
          <p:cNvSpPr>
            <a:spLocks noGrp="1"/>
          </p:cNvSpPr>
          <p:nvPr>
            <p:ph type="body" sz="quarter" idx="11" hasCustomPrompt="1"/>
          </p:nvPr>
        </p:nvSpPr>
        <p:spPr>
          <a:xfrm>
            <a:off x="1444255" y="3027723"/>
            <a:ext cx="2424113" cy="603250"/>
          </a:xfrm>
        </p:spPr>
        <p:txBody>
          <a:bodyPr anchor="ctr">
            <a:normAutofit/>
          </a:bodyPr>
          <a:lstStyle>
            <a:lvl1pPr marL="0" indent="0" algn="ctr">
              <a:buNone/>
              <a:defRPr kumimoji="0" lang="en-US" sz="1800" b="0" i="0" u="none" strike="noStrike" kern="0" cap="none" spc="0" normalizeH="0" baseline="0" dirty="0">
                <a:ln>
                  <a:noFill/>
                </a:ln>
                <a:solidFill>
                  <a:srgbClr val="FFFFFF"/>
                </a:solidFill>
                <a:effectLst/>
                <a:uLnTx/>
                <a:uFillTx/>
                <a:latin typeface="Montserrat ExtraBold"/>
                <a:ea typeface="Montserrat ExtraBold"/>
                <a:cs typeface="Montserrat ExtraBold"/>
                <a:sym typeface="Montserrat ExtraBold"/>
              </a:defRPr>
            </a:lvl1pPr>
          </a:lstStyle>
          <a:p>
            <a:pPr lvl="0"/>
            <a:r>
              <a:rPr kumimoji="0" lang="en-US" sz="1800" b="0" i="0" u="none" strike="noStrike" kern="0" cap="none" spc="0" normalizeH="0" baseline="0">
                <a:ln>
                  <a:noFill/>
                </a:ln>
                <a:solidFill>
                  <a:srgbClr val="FFFFFF"/>
                </a:solidFill>
                <a:effectLst/>
                <a:uLnTx/>
                <a:uFillTx/>
                <a:latin typeface="Montserrat ExtraBold"/>
                <a:sym typeface="Montserrat ExtraBold"/>
              </a:rPr>
              <a:t>Item 1</a:t>
            </a:r>
            <a:endParaRPr lang="en-US"/>
          </a:p>
        </p:txBody>
      </p:sp>
      <p:sp>
        <p:nvSpPr>
          <p:cNvPr id="35" name="Text Placeholder 34">
            <a:extLst>
              <a:ext uri="{FF2B5EF4-FFF2-40B4-BE49-F238E27FC236}">
                <a16:creationId xmlns:a16="http://schemas.microsoft.com/office/drawing/2014/main" id="{60994189-2D84-46D7-A2AB-FCCDBEB14D87}"/>
              </a:ext>
            </a:extLst>
          </p:cNvPr>
          <p:cNvSpPr>
            <a:spLocks noGrp="1"/>
          </p:cNvSpPr>
          <p:nvPr>
            <p:ph type="body" sz="quarter" idx="12" hasCustomPrompt="1"/>
          </p:nvPr>
        </p:nvSpPr>
        <p:spPr>
          <a:xfrm>
            <a:off x="1444255" y="3630973"/>
            <a:ext cx="2424113" cy="1104900"/>
          </a:xfrm>
        </p:spPr>
        <p:txBody>
          <a:bodyPr>
            <a:normAutofit/>
          </a:bodyPr>
          <a:lstStyle>
            <a:lvl1pPr marL="0" indent="0" algn="ctr">
              <a:buNone/>
              <a:defRPr kumimoji="0" lang="en-US" sz="1400" b="0" i="0" u="none" strike="noStrike" kern="0" cap="none" spc="0" normalizeH="0" baseline="0" dirty="0">
                <a:ln>
                  <a:noFill/>
                </a:ln>
                <a:solidFill>
                  <a:srgbClr val="FFFFFF"/>
                </a:solidFill>
                <a:effectLst/>
                <a:uLnTx/>
                <a:uFillTx/>
                <a:latin typeface="Montserrat"/>
                <a:ea typeface="Montserrat"/>
                <a:cs typeface="Montserrat"/>
                <a:sym typeface="Montserrat"/>
              </a:defRPr>
            </a:lvl1pPr>
          </a:lstStyle>
          <a:p>
            <a:pPr lvl="0"/>
            <a:r>
              <a:rPr kumimoji="0" lang="en-US" sz="1400" b="0" i="0" u="none" strike="noStrike" kern="0" cap="none" spc="0" normalizeH="0" baseline="0">
                <a:ln>
                  <a:noFill/>
                </a:ln>
                <a:solidFill>
                  <a:srgbClr val="FFFFFF"/>
                </a:solidFill>
                <a:effectLst/>
                <a:uLnTx/>
                <a:uFillTx/>
                <a:latin typeface="Montserrat"/>
                <a:sym typeface="Montserrat"/>
              </a:rPr>
              <a:t>Description</a:t>
            </a:r>
            <a:endParaRPr lang="en-US"/>
          </a:p>
        </p:txBody>
      </p:sp>
      <p:cxnSp>
        <p:nvCxnSpPr>
          <p:cNvPr id="36" name="Google Shape;187;p40">
            <a:extLst>
              <a:ext uri="{FF2B5EF4-FFF2-40B4-BE49-F238E27FC236}">
                <a16:creationId xmlns:a16="http://schemas.microsoft.com/office/drawing/2014/main" id="{722D825A-B111-4CA1-9E15-916CBE91A9C0}"/>
              </a:ext>
            </a:extLst>
          </p:cNvPr>
          <p:cNvCxnSpPr>
            <a:cxnSpLocks/>
          </p:cNvCxnSpPr>
          <p:nvPr/>
        </p:nvCxnSpPr>
        <p:spPr>
          <a:xfrm>
            <a:off x="5897400" y="2857695"/>
            <a:ext cx="397200" cy="0"/>
          </a:xfrm>
          <a:prstGeom prst="straightConnector1">
            <a:avLst/>
          </a:prstGeom>
          <a:noFill/>
          <a:ln w="9525" cap="flat" cmpd="sng">
            <a:solidFill>
              <a:srgbClr val="5B9BD5"/>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7" name="Text Placeholder 28">
            <a:extLst>
              <a:ext uri="{FF2B5EF4-FFF2-40B4-BE49-F238E27FC236}">
                <a16:creationId xmlns:a16="http://schemas.microsoft.com/office/drawing/2014/main" id="{732C1955-8A16-435A-A759-E6BD416D7A73}"/>
              </a:ext>
            </a:extLst>
          </p:cNvPr>
          <p:cNvSpPr>
            <a:spLocks noGrp="1"/>
          </p:cNvSpPr>
          <p:nvPr>
            <p:ph type="body" sz="quarter" idx="13" hasCustomPrompt="1"/>
          </p:nvPr>
        </p:nvSpPr>
        <p:spPr>
          <a:xfrm>
            <a:off x="5295894" y="2067392"/>
            <a:ext cx="1600213" cy="723900"/>
          </a:xfrm>
        </p:spPr>
        <p:txBody>
          <a:bodyPr anchor="ctr">
            <a:normAutofit/>
          </a:bodyPr>
          <a:lstStyle>
            <a:lvl1pPr marL="0" indent="0" algn="ctr">
              <a:buNone/>
              <a:defRPr kumimoji="0" lang="en-US" sz="3600" b="0" i="0" u="none" strike="noStrike" kern="0" cap="none" spc="0" normalizeH="0" baseline="0" dirty="0">
                <a:ln>
                  <a:noFill/>
                </a:ln>
                <a:solidFill>
                  <a:srgbClr val="5B9BD5"/>
                </a:solidFill>
                <a:effectLst/>
                <a:uLnTx/>
                <a:uFillTx/>
                <a:latin typeface="Montserrat ExtraBold"/>
                <a:ea typeface="Montserrat ExtraBold"/>
                <a:cs typeface="Montserrat ExtraBold"/>
                <a:sym typeface="Montserrat ExtraBold"/>
              </a:defRPr>
            </a:lvl1pPr>
            <a:lvl2pPr marL="457200" indent="0" algn="l">
              <a:buNone/>
              <a:defRPr sz="3600">
                <a:solidFill>
                  <a:schemeClr val="tx2"/>
                </a:solidFill>
                <a:latin typeface="+mj-lt"/>
              </a:defRPr>
            </a:lvl2pPr>
          </a:lstStyle>
          <a:p>
            <a:pPr marL="0" marR="0" lvl="0" indent="0" algn="ctr" defTabSz="914400" rtl="0" eaLnBrk="1" fontAlgn="auto" latinLnBrk="0" hangingPunct="1">
              <a:lnSpc>
                <a:spcPct val="100000"/>
              </a:lnSpc>
              <a:spcBef>
                <a:spcPts val="0"/>
              </a:spcBef>
              <a:spcAft>
                <a:spcPts val="0"/>
              </a:spcAft>
              <a:buClr>
                <a:srgbClr val="FFAB40"/>
              </a:buClr>
              <a:buSzPts val="3600"/>
              <a:buFont typeface="Montserrat ExtraBold"/>
              <a:buNone/>
              <a:tabLst/>
              <a:defRPr/>
            </a:pPr>
            <a:r>
              <a:rPr lang="en-US" sz="3600">
                <a:latin typeface="+mj-lt"/>
              </a:rPr>
              <a:t>02</a:t>
            </a:r>
            <a:endParaRPr lang="en-US"/>
          </a:p>
        </p:txBody>
      </p:sp>
      <p:sp>
        <p:nvSpPr>
          <p:cNvPr id="38" name="Text Placeholder 32">
            <a:extLst>
              <a:ext uri="{FF2B5EF4-FFF2-40B4-BE49-F238E27FC236}">
                <a16:creationId xmlns:a16="http://schemas.microsoft.com/office/drawing/2014/main" id="{59B26EE7-C8D0-421C-A31B-5C256F77D288}"/>
              </a:ext>
            </a:extLst>
          </p:cNvPr>
          <p:cNvSpPr>
            <a:spLocks noGrp="1"/>
          </p:cNvSpPr>
          <p:nvPr>
            <p:ph type="body" sz="quarter" idx="14" hasCustomPrompt="1"/>
          </p:nvPr>
        </p:nvSpPr>
        <p:spPr>
          <a:xfrm>
            <a:off x="4883944" y="2962900"/>
            <a:ext cx="2424113" cy="603250"/>
          </a:xfrm>
        </p:spPr>
        <p:txBody>
          <a:bodyPr anchor="ctr">
            <a:normAutofit/>
          </a:bodyPr>
          <a:lstStyle>
            <a:lvl1pPr marL="0" indent="0" algn="ctr">
              <a:buNone/>
              <a:defRPr kumimoji="0" lang="en-US" sz="1800" b="0" i="0" u="none" strike="noStrike" kern="0" cap="none" spc="0" normalizeH="0" baseline="0" dirty="0">
                <a:ln>
                  <a:noFill/>
                </a:ln>
                <a:solidFill>
                  <a:srgbClr val="FFFFFF"/>
                </a:solidFill>
                <a:effectLst/>
                <a:uLnTx/>
                <a:uFillTx/>
                <a:latin typeface="Montserrat ExtraBold"/>
                <a:ea typeface="Montserrat ExtraBold"/>
                <a:cs typeface="Montserrat ExtraBold"/>
                <a:sym typeface="Montserrat ExtraBold"/>
              </a:defRPr>
            </a:lvl1pPr>
          </a:lstStyle>
          <a:p>
            <a:pPr lvl="0"/>
            <a:r>
              <a:rPr kumimoji="0" lang="en-US" sz="1800" b="0" i="0" u="none" strike="noStrike" kern="0" cap="none" spc="0" normalizeH="0" baseline="0">
                <a:ln>
                  <a:noFill/>
                </a:ln>
                <a:solidFill>
                  <a:srgbClr val="FFFFFF"/>
                </a:solidFill>
                <a:effectLst/>
                <a:uLnTx/>
                <a:uFillTx/>
                <a:latin typeface="Montserrat ExtraBold"/>
                <a:sym typeface="Montserrat ExtraBold"/>
              </a:rPr>
              <a:t>Item 1</a:t>
            </a:r>
            <a:endParaRPr lang="en-US"/>
          </a:p>
        </p:txBody>
      </p:sp>
      <p:sp>
        <p:nvSpPr>
          <p:cNvPr id="39" name="Text Placeholder 34">
            <a:extLst>
              <a:ext uri="{FF2B5EF4-FFF2-40B4-BE49-F238E27FC236}">
                <a16:creationId xmlns:a16="http://schemas.microsoft.com/office/drawing/2014/main" id="{A5D1D094-8787-4C2E-9FA5-DB1F5AB2890F}"/>
              </a:ext>
            </a:extLst>
          </p:cNvPr>
          <p:cNvSpPr>
            <a:spLocks noGrp="1"/>
          </p:cNvSpPr>
          <p:nvPr>
            <p:ph type="body" sz="quarter" idx="15" hasCustomPrompt="1"/>
          </p:nvPr>
        </p:nvSpPr>
        <p:spPr>
          <a:xfrm>
            <a:off x="4883944" y="3566150"/>
            <a:ext cx="2424113" cy="1104900"/>
          </a:xfrm>
        </p:spPr>
        <p:txBody>
          <a:bodyPr>
            <a:normAutofit/>
          </a:bodyPr>
          <a:lstStyle>
            <a:lvl1pPr marL="0" indent="0" algn="ctr">
              <a:buNone/>
              <a:defRPr kumimoji="0" lang="en-US" sz="1400" b="0" i="0" u="none" strike="noStrike" kern="0" cap="none" spc="0" normalizeH="0" baseline="0" dirty="0">
                <a:ln>
                  <a:noFill/>
                </a:ln>
                <a:solidFill>
                  <a:srgbClr val="FFFFFF"/>
                </a:solidFill>
                <a:effectLst/>
                <a:uLnTx/>
                <a:uFillTx/>
                <a:latin typeface="Montserrat"/>
                <a:ea typeface="Montserrat"/>
                <a:cs typeface="Montserrat"/>
                <a:sym typeface="Montserrat"/>
              </a:defRPr>
            </a:lvl1pPr>
          </a:lstStyle>
          <a:p>
            <a:pPr lvl="0"/>
            <a:r>
              <a:rPr kumimoji="0" lang="en-US" sz="1400" b="0" i="0" u="none" strike="noStrike" kern="0" cap="none" spc="0" normalizeH="0" baseline="0">
                <a:ln>
                  <a:noFill/>
                </a:ln>
                <a:solidFill>
                  <a:srgbClr val="FFFFFF"/>
                </a:solidFill>
                <a:effectLst/>
                <a:uLnTx/>
                <a:uFillTx/>
                <a:latin typeface="Montserrat"/>
                <a:sym typeface="Montserrat"/>
              </a:rPr>
              <a:t>Description</a:t>
            </a:r>
            <a:endParaRPr lang="en-US"/>
          </a:p>
        </p:txBody>
      </p:sp>
      <p:cxnSp>
        <p:nvCxnSpPr>
          <p:cNvPr id="40" name="Google Shape;187;p40">
            <a:extLst>
              <a:ext uri="{FF2B5EF4-FFF2-40B4-BE49-F238E27FC236}">
                <a16:creationId xmlns:a16="http://schemas.microsoft.com/office/drawing/2014/main" id="{109AA6EA-855A-419A-940E-F2FFD0BDD979}"/>
              </a:ext>
            </a:extLst>
          </p:cNvPr>
          <p:cNvCxnSpPr>
            <a:cxnSpLocks/>
          </p:cNvCxnSpPr>
          <p:nvPr/>
        </p:nvCxnSpPr>
        <p:spPr>
          <a:xfrm>
            <a:off x="9337088" y="2857695"/>
            <a:ext cx="397200" cy="0"/>
          </a:xfrm>
          <a:prstGeom prst="straightConnector1">
            <a:avLst/>
          </a:prstGeom>
          <a:noFill/>
          <a:ln w="9525" cap="flat" cmpd="sng">
            <a:solidFill>
              <a:srgbClr val="5B9BD5"/>
            </a:solidFill>
            <a:prstDash val="solid"/>
            <a:round/>
            <a:headEnd type="none" w="med" len="med"/>
            <a:tailEnd type="none" w="med" len="med"/>
          </a:ln>
          <a:effectLst>
            <a:outerShdw blurRad="57150" dist="19050" dir="5400000" algn="bl" rotWithShape="0">
              <a:srgbClr val="FFFFFF">
                <a:alpha val="50000"/>
              </a:srgbClr>
            </a:outerShdw>
          </a:effectLst>
        </p:spPr>
      </p:cxnSp>
      <p:sp>
        <p:nvSpPr>
          <p:cNvPr id="41" name="Text Placeholder 28">
            <a:extLst>
              <a:ext uri="{FF2B5EF4-FFF2-40B4-BE49-F238E27FC236}">
                <a16:creationId xmlns:a16="http://schemas.microsoft.com/office/drawing/2014/main" id="{1DF968C7-0034-47F6-9907-6E6A38E70B1B}"/>
              </a:ext>
            </a:extLst>
          </p:cNvPr>
          <p:cNvSpPr>
            <a:spLocks noGrp="1"/>
          </p:cNvSpPr>
          <p:nvPr>
            <p:ph type="body" sz="quarter" idx="16" hasCustomPrompt="1"/>
          </p:nvPr>
        </p:nvSpPr>
        <p:spPr>
          <a:xfrm>
            <a:off x="8735582" y="2067392"/>
            <a:ext cx="1600213" cy="723900"/>
          </a:xfrm>
        </p:spPr>
        <p:txBody>
          <a:bodyPr anchor="ctr">
            <a:normAutofit/>
          </a:bodyPr>
          <a:lstStyle>
            <a:lvl1pPr marL="0" indent="0" algn="ctr">
              <a:buNone/>
              <a:defRPr kumimoji="0" lang="en-US" sz="3600" b="0" i="0" u="none" strike="noStrike" kern="0" cap="none" spc="0" normalizeH="0" baseline="0" dirty="0">
                <a:ln>
                  <a:noFill/>
                </a:ln>
                <a:solidFill>
                  <a:srgbClr val="5B9BD5"/>
                </a:solidFill>
                <a:effectLst/>
                <a:uLnTx/>
                <a:uFillTx/>
                <a:latin typeface="Montserrat ExtraBold"/>
                <a:ea typeface="Montserrat ExtraBold"/>
                <a:cs typeface="Montserrat ExtraBold"/>
                <a:sym typeface="Montserrat ExtraBold"/>
              </a:defRPr>
            </a:lvl1pPr>
            <a:lvl2pPr marL="457200" indent="0" algn="l">
              <a:buNone/>
              <a:defRPr sz="3600">
                <a:solidFill>
                  <a:schemeClr val="tx2"/>
                </a:solidFill>
                <a:latin typeface="+mj-lt"/>
              </a:defRPr>
            </a:lvl2pPr>
          </a:lstStyle>
          <a:p>
            <a:pPr marL="0" marR="0" lvl="0" indent="0" algn="ctr" defTabSz="914400" rtl="0" eaLnBrk="1" fontAlgn="auto" latinLnBrk="0" hangingPunct="1">
              <a:lnSpc>
                <a:spcPct val="100000"/>
              </a:lnSpc>
              <a:spcBef>
                <a:spcPts val="0"/>
              </a:spcBef>
              <a:spcAft>
                <a:spcPts val="0"/>
              </a:spcAft>
              <a:buClr>
                <a:srgbClr val="FFAB40"/>
              </a:buClr>
              <a:buSzPts val="3600"/>
              <a:buFont typeface="Montserrat ExtraBold"/>
              <a:buNone/>
              <a:tabLst/>
              <a:defRPr/>
            </a:pPr>
            <a:r>
              <a:rPr lang="en-US" sz="3600">
                <a:latin typeface="+mj-lt"/>
              </a:rPr>
              <a:t>03</a:t>
            </a:r>
            <a:endParaRPr lang="en-US"/>
          </a:p>
        </p:txBody>
      </p:sp>
      <p:sp>
        <p:nvSpPr>
          <p:cNvPr id="42" name="Text Placeholder 32">
            <a:extLst>
              <a:ext uri="{FF2B5EF4-FFF2-40B4-BE49-F238E27FC236}">
                <a16:creationId xmlns:a16="http://schemas.microsoft.com/office/drawing/2014/main" id="{B217C0B0-97A4-47B0-B51D-1AAA71AA4D20}"/>
              </a:ext>
            </a:extLst>
          </p:cNvPr>
          <p:cNvSpPr>
            <a:spLocks noGrp="1"/>
          </p:cNvSpPr>
          <p:nvPr>
            <p:ph type="body" sz="quarter" idx="17" hasCustomPrompt="1"/>
          </p:nvPr>
        </p:nvSpPr>
        <p:spPr>
          <a:xfrm>
            <a:off x="8323632" y="2962900"/>
            <a:ext cx="2424113" cy="603250"/>
          </a:xfrm>
        </p:spPr>
        <p:txBody>
          <a:bodyPr anchor="ctr">
            <a:normAutofit/>
          </a:bodyPr>
          <a:lstStyle>
            <a:lvl1pPr marL="0" indent="0" algn="ctr">
              <a:buNone/>
              <a:defRPr kumimoji="0" lang="en-US" sz="1800" b="0" i="0" u="none" strike="noStrike" kern="0" cap="none" spc="0" normalizeH="0" baseline="0" dirty="0">
                <a:ln>
                  <a:noFill/>
                </a:ln>
                <a:solidFill>
                  <a:srgbClr val="FFFFFF"/>
                </a:solidFill>
                <a:effectLst/>
                <a:uLnTx/>
                <a:uFillTx/>
                <a:latin typeface="Montserrat ExtraBold"/>
                <a:ea typeface="Montserrat ExtraBold"/>
                <a:cs typeface="Montserrat ExtraBold"/>
                <a:sym typeface="Montserrat ExtraBold"/>
              </a:defRPr>
            </a:lvl1pPr>
          </a:lstStyle>
          <a:p>
            <a:pPr lvl="0"/>
            <a:r>
              <a:rPr kumimoji="0" lang="en-US" sz="1800" b="0" i="0" u="none" strike="noStrike" kern="0" cap="none" spc="0" normalizeH="0" baseline="0">
                <a:ln>
                  <a:noFill/>
                </a:ln>
                <a:solidFill>
                  <a:srgbClr val="FFFFFF"/>
                </a:solidFill>
                <a:effectLst/>
                <a:uLnTx/>
                <a:uFillTx/>
                <a:latin typeface="Montserrat ExtraBold"/>
                <a:sym typeface="Montserrat ExtraBold"/>
              </a:rPr>
              <a:t>Item 1</a:t>
            </a:r>
            <a:endParaRPr lang="en-US"/>
          </a:p>
        </p:txBody>
      </p:sp>
      <p:sp>
        <p:nvSpPr>
          <p:cNvPr id="43" name="Text Placeholder 34">
            <a:extLst>
              <a:ext uri="{FF2B5EF4-FFF2-40B4-BE49-F238E27FC236}">
                <a16:creationId xmlns:a16="http://schemas.microsoft.com/office/drawing/2014/main" id="{604F9B1E-8DED-4D8B-9C65-721A693870C8}"/>
              </a:ext>
            </a:extLst>
          </p:cNvPr>
          <p:cNvSpPr>
            <a:spLocks noGrp="1"/>
          </p:cNvSpPr>
          <p:nvPr>
            <p:ph type="body" sz="quarter" idx="18" hasCustomPrompt="1"/>
          </p:nvPr>
        </p:nvSpPr>
        <p:spPr>
          <a:xfrm>
            <a:off x="8323632" y="3566150"/>
            <a:ext cx="2424113" cy="1104900"/>
          </a:xfrm>
        </p:spPr>
        <p:txBody>
          <a:bodyPr>
            <a:normAutofit/>
          </a:bodyPr>
          <a:lstStyle>
            <a:lvl1pPr marL="0" indent="0" algn="ctr">
              <a:buNone/>
              <a:defRPr kumimoji="0" lang="en-US" sz="1400" b="0" i="0" u="none" strike="noStrike" kern="0" cap="none" spc="0" normalizeH="0" baseline="0" dirty="0">
                <a:ln>
                  <a:noFill/>
                </a:ln>
                <a:solidFill>
                  <a:srgbClr val="FFFFFF"/>
                </a:solidFill>
                <a:effectLst/>
                <a:uLnTx/>
                <a:uFillTx/>
                <a:latin typeface="Montserrat"/>
                <a:ea typeface="Montserrat"/>
                <a:cs typeface="Montserrat"/>
                <a:sym typeface="Montserrat"/>
              </a:defRPr>
            </a:lvl1pPr>
          </a:lstStyle>
          <a:p>
            <a:pPr lvl="0"/>
            <a:r>
              <a:rPr kumimoji="0" lang="en-US" sz="1400" b="0" i="0" u="none" strike="noStrike" kern="0" cap="none" spc="0" normalizeH="0" baseline="0">
                <a:ln>
                  <a:noFill/>
                </a:ln>
                <a:solidFill>
                  <a:srgbClr val="FFFFFF"/>
                </a:solidFill>
                <a:effectLst/>
                <a:uLnTx/>
                <a:uFillTx/>
                <a:latin typeface="Montserrat"/>
                <a:sym typeface="Montserrat"/>
              </a:rPr>
              <a:t>Description</a:t>
            </a:r>
            <a:endParaRPr lang="en-US"/>
          </a:p>
        </p:txBody>
      </p:sp>
    </p:spTree>
    <p:extLst>
      <p:ext uri="{BB962C8B-B14F-4D97-AF65-F5344CB8AC3E}">
        <p14:creationId xmlns:p14="http://schemas.microsoft.com/office/powerpoint/2010/main" val="307762717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5_Custom Layou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A040A3F-74E3-4A28-AC16-B2F0ABFCFB0F}"/>
              </a:ext>
            </a:extLst>
          </p:cNvPr>
          <p:cNvSpPr/>
          <p:nvPr/>
        </p:nvSpPr>
        <p:spPr>
          <a:xfrm>
            <a:off x="1327" y="0"/>
            <a:ext cx="12190673" cy="6860778"/>
          </a:xfrm>
          <a:prstGeom prst="rect">
            <a:avLst/>
          </a:prstGeom>
          <a:gradFill flip="none" rotWithShape="1">
            <a:gsLst>
              <a:gs pos="68000">
                <a:srgbClr val="00284E">
                  <a:alpha val="50000"/>
                </a:srgbClr>
              </a:gs>
              <a:gs pos="39000">
                <a:srgbClr val="001D3A">
                  <a:lumMod val="100000"/>
                </a:srgbClr>
              </a:gs>
              <a:gs pos="100000">
                <a:srgbClr val="00326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22" name="Google Shape;216;p44">
            <a:extLst>
              <a:ext uri="{FF2B5EF4-FFF2-40B4-BE49-F238E27FC236}">
                <a16:creationId xmlns:a16="http://schemas.microsoft.com/office/drawing/2014/main" id="{7A48A6E7-A0E8-4D88-9047-3E62DB867354}"/>
              </a:ext>
            </a:extLst>
          </p:cNvPr>
          <p:cNvCxnSpPr/>
          <p:nvPr/>
        </p:nvCxnSpPr>
        <p:spPr>
          <a:xfrm>
            <a:off x="1026200" y="414022"/>
            <a:ext cx="2763000" cy="0"/>
          </a:xfrm>
          <a:prstGeom prst="straightConnector1">
            <a:avLst/>
          </a:prstGeom>
          <a:noFill/>
          <a:ln w="9525" cap="flat" cmpd="sng">
            <a:solidFill>
              <a:srgbClr val="5B9BD5"/>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4" name="Graphic 23">
            <a:extLst>
              <a:ext uri="{FF2B5EF4-FFF2-40B4-BE49-F238E27FC236}">
                <a16:creationId xmlns:a16="http://schemas.microsoft.com/office/drawing/2014/main" id="{6D52162E-88B7-4C4C-AB21-ACFEB2563F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151" y="6008242"/>
            <a:ext cx="2298808" cy="689110"/>
          </a:xfrm>
          <a:prstGeom prst="rect">
            <a:avLst/>
          </a:prstGeom>
        </p:spPr>
      </p:pic>
      <p:sp>
        <p:nvSpPr>
          <p:cNvPr id="25" name="Title 10">
            <a:extLst>
              <a:ext uri="{FF2B5EF4-FFF2-40B4-BE49-F238E27FC236}">
                <a16:creationId xmlns:a16="http://schemas.microsoft.com/office/drawing/2014/main" id="{17C8E7C3-1D81-46DA-89B0-207C2B394404}"/>
              </a:ext>
            </a:extLst>
          </p:cNvPr>
          <p:cNvSpPr>
            <a:spLocks noGrp="1"/>
          </p:cNvSpPr>
          <p:nvPr>
            <p:ph type="title"/>
          </p:nvPr>
        </p:nvSpPr>
        <p:spPr>
          <a:xfrm>
            <a:off x="938500" y="458211"/>
            <a:ext cx="5271014" cy="499897"/>
          </a:xfrm>
        </p:spPr>
        <p:txBody>
          <a:bodyPr/>
          <a:lstStyle>
            <a:lvl1pPr>
              <a:defRPr sz="2400">
                <a:solidFill>
                  <a:schemeClr val="tx2"/>
                </a:solidFill>
              </a:defRPr>
            </a:lvl1pPr>
          </a:lstStyle>
          <a:p>
            <a:r>
              <a:rPr lang="en-US"/>
              <a:t>Click to edit Master title style</a:t>
            </a:r>
          </a:p>
        </p:txBody>
      </p:sp>
      <p:sp>
        <p:nvSpPr>
          <p:cNvPr id="29" name="Text Placeholder 28">
            <a:extLst>
              <a:ext uri="{FF2B5EF4-FFF2-40B4-BE49-F238E27FC236}">
                <a16:creationId xmlns:a16="http://schemas.microsoft.com/office/drawing/2014/main" id="{8143A98D-77EB-40A2-84B7-2A0505AAF801}"/>
              </a:ext>
            </a:extLst>
          </p:cNvPr>
          <p:cNvSpPr>
            <a:spLocks noGrp="1"/>
          </p:cNvSpPr>
          <p:nvPr>
            <p:ph type="body" sz="quarter" idx="10" hasCustomPrompt="1"/>
          </p:nvPr>
        </p:nvSpPr>
        <p:spPr>
          <a:xfrm>
            <a:off x="1856205" y="2067392"/>
            <a:ext cx="1600213" cy="723900"/>
          </a:xfrm>
        </p:spPr>
        <p:txBody>
          <a:bodyPr anchor="ctr">
            <a:normAutofit/>
          </a:bodyPr>
          <a:lstStyle>
            <a:lvl1pPr marL="0" indent="0" algn="ctr">
              <a:buNone/>
              <a:defRPr kumimoji="0" lang="en-US" sz="3600" b="0" i="0" u="none" strike="noStrike" kern="0" cap="none" spc="0" normalizeH="0" baseline="0" dirty="0">
                <a:ln>
                  <a:noFill/>
                </a:ln>
                <a:solidFill>
                  <a:srgbClr val="5B9BD5"/>
                </a:solidFill>
                <a:effectLst/>
                <a:uLnTx/>
                <a:uFillTx/>
                <a:latin typeface="Montserrat ExtraBold"/>
                <a:ea typeface="Montserrat ExtraBold"/>
                <a:cs typeface="Montserrat ExtraBold"/>
                <a:sym typeface="Montserrat ExtraBold"/>
              </a:defRPr>
            </a:lvl1pPr>
            <a:lvl2pPr marL="457200" indent="0" algn="l">
              <a:buNone/>
              <a:defRPr sz="3600">
                <a:solidFill>
                  <a:schemeClr val="tx2"/>
                </a:solidFill>
                <a:latin typeface="+mj-lt"/>
              </a:defRPr>
            </a:lvl2pPr>
          </a:lstStyle>
          <a:p>
            <a:pPr marL="0" marR="0" lvl="0" indent="0" algn="ctr" defTabSz="914400" rtl="0" eaLnBrk="1" fontAlgn="auto" latinLnBrk="0" hangingPunct="1">
              <a:lnSpc>
                <a:spcPct val="100000"/>
              </a:lnSpc>
              <a:spcBef>
                <a:spcPts val="0"/>
              </a:spcBef>
              <a:spcAft>
                <a:spcPts val="0"/>
              </a:spcAft>
              <a:buClr>
                <a:srgbClr val="FFAB40"/>
              </a:buClr>
              <a:buSzPts val="3600"/>
              <a:buFont typeface="Montserrat ExtraBold"/>
              <a:buNone/>
              <a:tabLst/>
              <a:defRPr/>
            </a:pPr>
            <a:r>
              <a:rPr lang="en-US" sz="3600">
                <a:latin typeface="+mj-lt"/>
              </a:rPr>
              <a:t>01</a:t>
            </a:r>
            <a:endParaRPr lang="en-US"/>
          </a:p>
        </p:txBody>
      </p:sp>
      <p:sp>
        <p:nvSpPr>
          <p:cNvPr id="33" name="Text Placeholder 32">
            <a:extLst>
              <a:ext uri="{FF2B5EF4-FFF2-40B4-BE49-F238E27FC236}">
                <a16:creationId xmlns:a16="http://schemas.microsoft.com/office/drawing/2014/main" id="{92270316-774D-4AA6-8E84-1930AC051639}"/>
              </a:ext>
            </a:extLst>
          </p:cNvPr>
          <p:cNvSpPr>
            <a:spLocks noGrp="1"/>
          </p:cNvSpPr>
          <p:nvPr>
            <p:ph type="body" sz="quarter" idx="11" hasCustomPrompt="1"/>
          </p:nvPr>
        </p:nvSpPr>
        <p:spPr>
          <a:xfrm>
            <a:off x="1444255" y="3027723"/>
            <a:ext cx="2424113" cy="603250"/>
          </a:xfrm>
        </p:spPr>
        <p:txBody>
          <a:bodyPr anchor="ctr">
            <a:normAutofit/>
          </a:bodyPr>
          <a:lstStyle>
            <a:lvl1pPr marL="0" indent="0" algn="ctr">
              <a:buNone/>
              <a:defRPr kumimoji="0" lang="en-US" sz="1800" b="0" i="0" u="none" strike="noStrike" kern="0" cap="none" spc="0" normalizeH="0" baseline="0" dirty="0">
                <a:ln>
                  <a:noFill/>
                </a:ln>
                <a:solidFill>
                  <a:srgbClr val="FFFFFF"/>
                </a:solidFill>
                <a:effectLst/>
                <a:uLnTx/>
                <a:uFillTx/>
                <a:latin typeface="Montserrat ExtraBold"/>
                <a:ea typeface="Montserrat ExtraBold"/>
                <a:cs typeface="Montserrat ExtraBold"/>
                <a:sym typeface="Montserrat ExtraBold"/>
              </a:defRPr>
            </a:lvl1pPr>
          </a:lstStyle>
          <a:p>
            <a:pPr lvl="0"/>
            <a:r>
              <a:rPr kumimoji="0" lang="en-US" sz="1800" b="0" i="0" u="none" strike="noStrike" kern="0" cap="none" spc="0" normalizeH="0" baseline="0">
                <a:ln>
                  <a:noFill/>
                </a:ln>
                <a:solidFill>
                  <a:srgbClr val="FFFFFF"/>
                </a:solidFill>
                <a:effectLst/>
                <a:uLnTx/>
                <a:uFillTx/>
                <a:latin typeface="Montserrat ExtraBold"/>
                <a:sym typeface="Montserrat ExtraBold"/>
              </a:rPr>
              <a:t>Item 1</a:t>
            </a:r>
            <a:endParaRPr lang="en-US"/>
          </a:p>
        </p:txBody>
      </p:sp>
      <p:sp>
        <p:nvSpPr>
          <p:cNvPr id="35" name="Text Placeholder 34">
            <a:extLst>
              <a:ext uri="{FF2B5EF4-FFF2-40B4-BE49-F238E27FC236}">
                <a16:creationId xmlns:a16="http://schemas.microsoft.com/office/drawing/2014/main" id="{60994189-2D84-46D7-A2AB-FCCDBEB14D87}"/>
              </a:ext>
            </a:extLst>
          </p:cNvPr>
          <p:cNvSpPr>
            <a:spLocks noGrp="1"/>
          </p:cNvSpPr>
          <p:nvPr>
            <p:ph type="body" sz="quarter" idx="12" hasCustomPrompt="1"/>
          </p:nvPr>
        </p:nvSpPr>
        <p:spPr>
          <a:xfrm>
            <a:off x="1444255" y="3630973"/>
            <a:ext cx="2424113" cy="1104900"/>
          </a:xfrm>
        </p:spPr>
        <p:txBody>
          <a:bodyPr>
            <a:normAutofit/>
          </a:bodyPr>
          <a:lstStyle>
            <a:lvl1pPr marL="0" indent="0" algn="ctr">
              <a:buNone/>
              <a:defRPr kumimoji="0" lang="en-US" sz="1400" b="0" i="0" u="none" strike="noStrike" kern="0" cap="none" spc="0" normalizeH="0" baseline="0" dirty="0">
                <a:ln>
                  <a:noFill/>
                </a:ln>
                <a:solidFill>
                  <a:srgbClr val="FFFFFF"/>
                </a:solidFill>
                <a:effectLst/>
                <a:uLnTx/>
                <a:uFillTx/>
                <a:latin typeface="Montserrat"/>
                <a:ea typeface="Montserrat"/>
                <a:cs typeface="Montserrat"/>
                <a:sym typeface="Montserrat"/>
              </a:defRPr>
            </a:lvl1pPr>
          </a:lstStyle>
          <a:p>
            <a:pPr lvl="0"/>
            <a:r>
              <a:rPr kumimoji="0" lang="en-US" sz="1400" b="0" i="0" u="none" strike="noStrike" kern="0" cap="none" spc="0" normalizeH="0" baseline="0">
                <a:ln>
                  <a:noFill/>
                </a:ln>
                <a:solidFill>
                  <a:srgbClr val="FFFFFF"/>
                </a:solidFill>
                <a:effectLst/>
                <a:uLnTx/>
                <a:uFillTx/>
                <a:latin typeface="Montserrat"/>
                <a:sym typeface="Montserrat"/>
              </a:rPr>
              <a:t>Description</a:t>
            </a:r>
            <a:endParaRPr lang="en-US"/>
          </a:p>
        </p:txBody>
      </p:sp>
      <p:sp>
        <p:nvSpPr>
          <p:cNvPr id="37" name="Text Placeholder 28">
            <a:extLst>
              <a:ext uri="{FF2B5EF4-FFF2-40B4-BE49-F238E27FC236}">
                <a16:creationId xmlns:a16="http://schemas.microsoft.com/office/drawing/2014/main" id="{732C1955-8A16-435A-A759-E6BD416D7A73}"/>
              </a:ext>
            </a:extLst>
          </p:cNvPr>
          <p:cNvSpPr>
            <a:spLocks noGrp="1"/>
          </p:cNvSpPr>
          <p:nvPr>
            <p:ph type="body" sz="quarter" idx="13" hasCustomPrompt="1"/>
          </p:nvPr>
        </p:nvSpPr>
        <p:spPr>
          <a:xfrm>
            <a:off x="5295894" y="2067392"/>
            <a:ext cx="1600213" cy="723900"/>
          </a:xfrm>
        </p:spPr>
        <p:txBody>
          <a:bodyPr anchor="ctr">
            <a:normAutofit/>
          </a:bodyPr>
          <a:lstStyle>
            <a:lvl1pPr marL="0" indent="0" algn="ctr">
              <a:buNone/>
              <a:defRPr kumimoji="0" lang="en-US" sz="3600" b="0" i="0" u="none" strike="noStrike" kern="0" cap="none" spc="0" normalizeH="0" baseline="0" dirty="0">
                <a:ln>
                  <a:noFill/>
                </a:ln>
                <a:solidFill>
                  <a:srgbClr val="5B9BD5"/>
                </a:solidFill>
                <a:effectLst/>
                <a:uLnTx/>
                <a:uFillTx/>
                <a:latin typeface="Montserrat ExtraBold"/>
                <a:ea typeface="Montserrat ExtraBold"/>
                <a:cs typeface="Montserrat ExtraBold"/>
                <a:sym typeface="Montserrat ExtraBold"/>
              </a:defRPr>
            </a:lvl1pPr>
            <a:lvl2pPr marL="457200" indent="0" algn="l">
              <a:buNone/>
              <a:defRPr sz="3600">
                <a:solidFill>
                  <a:schemeClr val="tx2"/>
                </a:solidFill>
                <a:latin typeface="+mj-lt"/>
              </a:defRPr>
            </a:lvl2pPr>
          </a:lstStyle>
          <a:p>
            <a:pPr marL="0" marR="0" lvl="0" indent="0" algn="ctr" defTabSz="914400" rtl="0" eaLnBrk="1" fontAlgn="auto" latinLnBrk="0" hangingPunct="1">
              <a:lnSpc>
                <a:spcPct val="100000"/>
              </a:lnSpc>
              <a:spcBef>
                <a:spcPts val="0"/>
              </a:spcBef>
              <a:spcAft>
                <a:spcPts val="0"/>
              </a:spcAft>
              <a:buClr>
                <a:srgbClr val="FFAB40"/>
              </a:buClr>
              <a:buSzPts val="3600"/>
              <a:buFont typeface="Montserrat ExtraBold"/>
              <a:buNone/>
              <a:tabLst/>
              <a:defRPr/>
            </a:pPr>
            <a:r>
              <a:rPr lang="en-US" sz="3600">
                <a:latin typeface="+mj-lt"/>
              </a:rPr>
              <a:t>02</a:t>
            </a:r>
            <a:endParaRPr lang="en-US"/>
          </a:p>
        </p:txBody>
      </p:sp>
      <p:sp>
        <p:nvSpPr>
          <p:cNvPr id="38" name="Text Placeholder 32">
            <a:extLst>
              <a:ext uri="{FF2B5EF4-FFF2-40B4-BE49-F238E27FC236}">
                <a16:creationId xmlns:a16="http://schemas.microsoft.com/office/drawing/2014/main" id="{59B26EE7-C8D0-421C-A31B-5C256F77D288}"/>
              </a:ext>
            </a:extLst>
          </p:cNvPr>
          <p:cNvSpPr>
            <a:spLocks noGrp="1"/>
          </p:cNvSpPr>
          <p:nvPr>
            <p:ph type="body" sz="quarter" idx="14" hasCustomPrompt="1"/>
          </p:nvPr>
        </p:nvSpPr>
        <p:spPr>
          <a:xfrm>
            <a:off x="4883944" y="2962900"/>
            <a:ext cx="2424113" cy="603250"/>
          </a:xfrm>
        </p:spPr>
        <p:txBody>
          <a:bodyPr anchor="ctr">
            <a:normAutofit/>
          </a:bodyPr>
          <a:lstStyle>
            <a:lvl1pPr marL="0" indent="0" algn="ctr">
              <a:buNone/>
              <a:defRPr kumimoji="0" lang="en-US" sz="1800" b="0" i="0" u="none" strike="noStrike" kern="0" cap="none" spc="0" normalizeH="0" baseline="0" dirty="0">
                <a:ln>
                  <a:noFill/>
                </a:ln>
                <a:solidFill>
                  <a:srgbClr val="FFFFFF"/>
                </a:solidFill>
                <a:effectLst/>
                <a:uLnTx/>
                <a:uFillTx/>
                <a:latin typeface="Montserrat ExtraBold"/>
                <a:ea typeface="Montserrat ExtraBold"/>
                <a:cs typeface="Montserrat ExtraBold"/>
                <a:sym typeface="Montserrat ExtraBold"/>
              </a:defRPr>
            </a:lvl1pPr>
          </a:lstStyle>
          <a:p>
            <a:pPr lvl="0"/>
            <a:r>
              <a:rPr kumimoji="0" lang="en-US" sz="1800" b="0" i="0" u="none" strike="noStrike" kern="0" cap="none" spc="0" normalizeH="0" baseline="0">
                <a:ln>
                  <a:noFill/>
                </a:ln>
                <a:solidFill>
                  <a:srgbClr val="FFFFFF"/>
                </a:solidFill>
                <a:effectLst/>
                <a:uLnTx/>
                <a:uFillTx/>
                <a:latin typeface="Montserrat ExtraBold"/>
                <a:sym typeface="Montserrat ExtraBold"/>
              </a:rPr>
              <a:t>Item 1</a:t>
            </a:r>
            <a:endParaRPr lang="en-US"/>
          </a:p>
        </p:txBody>
      </p:sp>
      <p:sp>
        <p:nvSpPr>
          <p:cNvPr id="39" name="Text Placeholder 34">
            <a:extLst>
              <a:ext uri="{FF2B5EF4-FFF2-40B4-BE49-F238E27FC236}">
                <a16:creationId xmlns:a16="http://schemas.microsoft.com/office/drawing/2014/main" id="{A5D1D094-8787-4C2E-9FA5-DB1F5AB2890F}"/>
              </a:ext>
            </a:extLst>
          </p:cNvPr>
          <p:cNvSpPr>
            <a:spLocks noGrp="1"/>
          </p:cNvSpPr>
          <p:nvPr>
            <p:ph type="body" sz="quarter" idx="15" hasCustomPrompt="1"/>
          </p:nvPr>
        </p:nvSpPr>
        <p:spPr>
          <a:xfrm>
            <a:off x="4883944" y="3566150"/>
            <a:ext cx="2424113" cy="1104900"/>
          </a:xfrm>
        </p:spPr>
        <p:txBody>
          <a:bodyPr>
            <a:normAutofit/>
          </a:bodyPr>
          <a:lstStyle>
            <a:lvl1pPr marL="0" indent="0" algn="ctr">
              <a:buNone/>
              <a:defRPr kumimoji="0" lang="en-US" sz="1400" b="0" i="0" u="none" strike="noStrike" kern="0" cap="none" spc="0" normalizeH="0" baseline="0" dirty="0">
                <a:ln>
                  <a:noFill/>
                </a:ln>
                <a:solidFill>
                  <a:srgbClr val="FFFFFF"/>
                </a:solidFill>
                <a:effectLst/>
                <a:uLnTx/>
                <a:uFillTx/>
                <a:latin typeface="Montserrat"/>
                <a:ea typeface="Montserrat"/>
                <a:cs typeface="Montserrat"/>
                <a:sym typeface="Montserrat"/>
              </a:defRPr>
            </a:lvl1pPr>
          </a:lstStyle>
          <a:p>
            <a:pPr lvl="0"/>
            <a:r>
              <a:rPr kumimoji="0" lang="en-US" sz="1400" b="0" i="0" u="none" strike="noStrike" kern="0" cap="none" spc="0" normalizeH="0" baseline="0">
                <a:ln>
                  <a:noFill/>
                </a:ln>
                <a:solidFill>
                  <a:srgbClr val="FFFFFF"/>
                </a:solidFill>
                <a:effectLst/>
                <a:uLnTx/>
                <a:uFillTx/>
                <a:latin typeface="Montserrat"/>
                <a:sym typeface="Montserrat"/>
              </a:rPr>
              <a:t>Description</a:t>
            </a:r>
            <a:endParaRPr lang="en-US"/>
          </a:p>
        </p:txBody>
      </p:sp>
      <p:sp>
        <p:nvSpPr>
          <p:cNvPr id="41" name="Text Placeholder 28">
            <a:extLst>
              <a:ext uri="{FF2B5EF4-FFF2-40B4-BE49-F238E27FC236}">
                <a16:creationId xmlns:a16="http://schemas.microsoft.com/office/drawing/2014/main" id="{1DF968C7-0034-47F6-9907-6E6A38E70B1B}"/>
              </a:ext>
            </a:extLst>
          </p:cNvPr>
          <p:cNvSpPr>
            <a:spLocks noGrp="1"/>
          </p:cNvSpPr>
          <p:nvPr>
            <p:ph type="body" sz="quarter" idx="16" hasCustomPrompt="1"/>
          </p:nvPr>
        </p:nvSpPr>
        <p:spPr>
          <a:xfrm>
            <a:off x="8735582" y="2067392"/>
            <a:ext cx="1600213" cy="723900"/>
          </a:xfrm>
        </p:spPr>
        <p:txBody>
          <a:bodyPr anchor="ctr">
            <a:normAutofit/>
          </a:bodyPr>
          <a:lstStyle>
            <a:lvl1pPr marL="0" indent="0" algn="ctr">
              <a:buNone/>
              <a:defRPr kumimoji="0" lang="en-US" sz="3600" b="0" i="0" u="none" strike="noStrike" kern="0" cap="none" spc="0" normalizeH="0" baseline="0" dirty="0">
                <a:ln>
                  <a:noFill/>
                </a:ln>
                <a:solidFill>
                  <a:srgbClr val="5B9BD5"/>
                </a:solidFill>
                <a:effectLst/>
                <a:uLnTx/>
                <a:uFillTx/>
                <a:latin typeface="Montserrat ExtraBold"/>
                <a:ea typeface="Montserrat ExtraBold"/>
                <a:cs typeface="Montserrat ExtraBold"/>
                <a:sym typeface="Montserrat ExtraBold"/>
              </a:defRPr>
            </a:lvl1pPr>
            <a:lvl2pPr marL="457200" indent="0" algn="l">
              <a:buNone/>
              <a:defRPr sz="3600">
                <a:solidFill>
                  <a:schemeClr val="tx2"/>
                </a:solidFill>
                <a:latin typeface="+mj-lt"/>
              </a:defRPr>
            </a:lvl2pPr>
          </a:lstStyle>
          <a:p>
            <a:pPr marL="0" marR="0" lvl="0" indent="0" algn="ctr" defTabSz="914400" rtl="0" eaLnBrk="1" fontAlgn="auto" latinLnBrk="0" hangingPunct="1">
              <a:lnSpc>
                <a:spcPct val="100000"/>
              </a:lnSpc>
              <a:spcBef>
                <a:spcPts val="0"/>
              </a:spcBef>
              <a:spcAft>
                <a:spcPts val="0"/>
              </a:spcAft>
              <a:buClr>
                <a:srgbClr val="FFAB40"/>
              </a:buClr>
              <a:buSzPts val="3600"/>
              <a:buFont typeface="Montserrat ExtraBold"/>
              <a:buNone/>
              <a:tabLst/>
              <a:defRPr/>
            </a:pPr>
            <a:r>
              <a:rPr lang="en-US" sz="3600">
                <a:latin typeface="+mj-lt"/>
              </a:rPr>
              <a:t>03</a:t>
            </a:r>
            <a:endParaRPr lang="en-US"/>
          </a:p>
        </p:txBody>
      </p:sp>
      <p:sp>
        <p:nvSpPr>
          <p:cNvPr id="42" name="Text Placeholder 32">
            <a:extLst>
              <a:ext uri="{FF2B5EF4-FFF2-40B4-BE49-F238E27FC236}">
                <a16:creationId xmlns:a16="http://schemas.microsoft.com/office/drawing/2014/main" id="{B217C0B0-97A4-47B0-B51D-1AAA71AA4D20}"/>
              </a:ext>
            </a:extLst>
          </p:cNvPr>
          <p:cNvSpPr>
            <a:spLocks noGrp="1"/>
          </p:cNvSpPr>
          <p:nvPr>
            <p:ph type="body" sz="quarter" idx="17" hasCustomPrompt="1"/>
          </p:nvPr>
        </p:nvSpPr>
        <p:spPr>
          <a:xfrm>
            <a:off x="8323632" y="2962900"/>
            <a:ext cx="2424113" cy="603250"/>
          </a:xfrm>
        </p:spPr>
        <p:txBody>
          <a:bodyPr anchor="ctr">
            <a:normAutofit/>
          </a:bodyPr>
          <a:lstStyle>
            <a:lvl1pPr marL="0" indent="0" algn="ctr">
              <a:buNone/>
              <a:defRPr kumimoji="0" lang="en-US" sz="1800" b="0" i="0" u="none" strike="noStrike" kern="0" cap="none" spc="0" normalizeH="0" baseline="0" dirty="0">
                <a:ln>
                  <a:noFill/>
                </a:ln>
                <a:solidFill>
                  <a:srgbClr val="FFFFFF"/>
                </a:solidFill>
                <a:effectLst/>
                <a:uLnTx/>
                <a:uFillTx/>
                <a:latin typeface="Montserrat ExtraBold"/>
                <a:ea typeface="Montserrat ExtraBold"/>
                <a:cs typeface="Montserrat ExtraBold"/>
                <a:sym typeface="Montserrat ExtraBold"/>
              </a:defRPr>
            </a:lvl1pPr>
          </a:lstStyle>
          <a:p>
            <a:pPr lvl="0"/>
            <a:r>
              <a:rPr kumimoji="0" lang="en-US" sz="1800" b="0" i="0" u="none" strike="noStrike" kern="0" cap="none" spc="0" normalizeH="0" baseline="0">
                <a:ln>
                  <a:noFill/>
                </a:ln>
                <a:solidFill>
                  <a:srgbClr val="FFFFFF"/>
                </a:solidFill>
                <a:effectLst/>
                <a:uLnTx/>
                <a:uFillTx/>
                <a:latin typeface="Montserrat ExtraBold"/>
                <a:sym typeface="Montserrat ExtraBold"/>
              </a:rPr>
              <a:t>Item 1</a:t>
            </a:r>
            <a:endParaRPr lang="en-US"/>
          </a:p>
        </p:txBody>
      </p:sp>
      <p:sp>
        <p:nvSpPr>
          <p:cNvPr id="43" name="Text Placeholder 34">
            <a:extLst>
              <a:ext uri="{FF2B5EF4-FFF2-40B4-BE49-F238E27FC236}">
                <a16:creationId xmlns:a16="http://schemas.microsoft.com/office/drawing/2014/main" id="{604F9B1E-8DED-4D8B-9C65-721A693870C8}"/>
              </a:ext>
            </a:extLst>
          </p:cNvPr>
          <p:cNvSpPr>
            <a:spLocks noGrp="1"/>
          </p:cNvSpPr>
          <p:nvPr>
            <p:ph type="body" sz="quarter" idx="18" hasCustomPrompt="1"/>
          </p:nvPr>
        </p:nvSpPr>
        <p:spPr>
          <a:xfrm>
            <a:off x="8323632" y="3566150"/>
            <a:ext cx="2424113" cy="1104900"/>
          </a:xfrm>
        </p:spPr>
        <p:txBody>
          <a:bodyPr>
            <a:normAutofit/>
          </a:bodyPr>
          <a:lstStyle>
            <a:lvl1pPr marL="0" indent="0" algn="ctr">
              <a:buNone/>
              <a:defRPr kumimoji="0" lang="en-US" sz="1400" b="0" i="0" u="none" strike="noStrike" kern="0" cap="none" spc="0" normalizeH="0" baseline="0" dirty="0">
                <a:ln>
                  <a:noFill/>
                </a:ln>
                <a:solidFill>
                  <a:srgbClr val="FFFFFF"/>
                </a:solidFill>
                <a:effectLst/>
                <a:uLnTx/>
                <a:uFillTx/>
                <a:latin typeface="Montserrat"/>
                <a:ea typeface="Montserrat"/>
                <a:cs typeface="Montserrat"/>
                <a:sym typeface="Montserrat"/>
              </a:defRPr>
            </a:lvl1pPr>
          </a:lstStyle>
          <a:p>
            <a:pPr lvl="0"/>
            <a:r>
              <a:rPr kumimoji="0" lang="en-US" sz="1400" b="0" i="0" u="none" strike="noStrike" kern="0" cap="none" spc="0" normalizeH="0" baseline="0">
                <a:ln>
                  <a:noFill/>
                </a:ln>
                <a:solidFill>
                  <a:srgbClr val="FFFFFF"/>
                </a:solidFill>
                <a:effectLst/>
                <a:uLnTx/>
                <a:uFillTx/>
                <a:latin typeface="Montserrat"/>
                <a:sym typeface="Montserrat"/>
              </a:rPr>
              <a:t>Description</a:t>
            </a:r>
            <a:endParaRPr lang="en-US"/>
          </a:p>
        </p:txBody>
      </p:sp>
    </p:spTree>
    <p:extLst>
      <p:ext uri="{BB962C8B-B14F-4D97-AF65-F5344CB8AC3E}">
        <p14:creationId xmlns:p14="http://schemas.microsoft.com/office/powerpoint/2010/main" val="102107745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C8CD8E7-CE10-4500-AB6E-856C29A510B8}"/>
              </a:ext>
            </a:extLst>
          </p:cNvPr>
          <p:cNvSpPr/>
          <p:nvPr/>
        </p:nvSpPr>
        <p:spPr>
          <a:xfrm>
            <a:off x="1327" y="0"/>
            <a:ext cx="12190673" cy="6860778"/>
          </a:xfrm>
          <a:prstGeom prst="rect">
            <a:avLst/>
          </a:prstGeom>
          <a:gradFill flip="none" rotWithShape="1">
            <a:gsLst>
              <a:gs pos="68000">
                <a:srgbClr val="00284E">
                  <a:alpha val="50000"/>
                </a:srgbClr>
              </a:gs>
              <a:gs pos="39000">
                <a:srgbClr val="001D3A">
                  <a:lumMod val="100000"/>
                </a:srgbClr>
              </a:gs>
              <a:gs pos="100000">
                <a:srgbClr val="00326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9" name="Google Shape;216;p44">
            <a:extLst>
              <a:ext uri="{FF2B5EF4-FFF2-40B4-BE49-F238E27FC236}">
                <a16:creationId xmlns:a16="http://schemas.microsoft.com/office/drawing/2014/main" id="{9E2F251A-B508-44D9-9635-FCAB30FC7212}"/>
              </a:ext>
            </a:extLst>
          </p:cNvPr>
          <p:cNvCxnSpPr/>
          <p:nvPr/>
        </p:nvCxnSpPr>
        <p:spPr>
          <a:xfrm>
            <a:off x="1026200" y="414022"/>
            <a:ext cx="2763000" cy="0"/>
          </a:xfrm>
          <a:prstGeom prst="straightConnector1">
            <a:avLst/>
          </a:prstGeom>
          <a:noFill/>
          <a:ln w="9525" cap="flat" cmpd="sng">
            <a:solidFill>
              <a:srgbClr val="5B9BD5"/>
            </a:solidFill>
            <a:prstDash val="solid"/>
            <a:round/>
            <a:headEnd type="none" w="med" len="med"/>
            <a:tailEnd type="none" w="med" len="med"/>
          </a:ln>
          <a:effectLst>
            <a:outerShdw blurRad="57150" dist="19050" dir="5400000" algn="bl" rotWithShape="0">
              <a:srgbClr val="FFFFFF">
                <a:alpha val="50000"/>
              </a:srgbClr>
            </a:outerShdw>
          </a:effectLst>
        </p:spPr>
      </p:cxnSp>
      <p:grpSp>
        <p:nvGrpSpPr>
          <p:cNvPr id="10" name="Group 9">
            <a:extLst>
              <a:ext uri="{FF2B5EF4-FFF2-40B4-BE49-F238E27FC236}">
                <a16:creationId xmlns:a16="http://schemas.microsoft.com/office/drawing/2014/main" id="{1B9CAD0F-C1A6-4151-9E83-412993CC50DF}"/>
              </a:ext>
            </a:extLst>
          </p:cNvPr>
          <p:cNvGrpSpPr/>
          <p:nvPr/>
        </p:nvGrpSpPr>
        <p:grpSpPr>
          <a:xfrm>
            <a:off x="2348994" y="2422035"/>
            <a:ext cx="3264083" cy="1920000"/>
            <a:chOff x="2641286" y="2422035"/>
            <a:chExt cx="3264083" cy="1920000"/>
          </a:xfrm>
        </p:grpSpPr>
        <p:sp>
          <p:nvSpPr>
            <p:cNvPr id="11" name="Google Shape;223;p45">
              <a:extLst>
                <a:ext uri="{FF2B5EF4-FFF2-40B4-BE49-F238E27FC236}">
                  <a16:creationId xmlns:a16="http://schemas.microsoft.com/office/drawing/2014/main" id="{690F9BA3-817F-4B43-919C-7E4641746FC4}"/>
                </a:ext>
              </a:extLst>
            </p:cNvPr>
            <p:cNvSpPr txBox="1">
              <a:spLocks/>
            </p:cNvSpPr>
            <p:nvPr/>
          </p:nvSpPr>
          <p:spPr>
            <a:xfrm>
              <a:off x="2641286" y="2422035"/>
              <a:ext cx="3264083"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pPr marL="0" marR="0" lvl="0" indent="0" algn="ctr" defTabSz="914400" rtl="0" eaLnBrk="1" fontAlgn="auto" latinLnBrk="0" hangingPunct="1">
                <a:lnSpc>
                  <a:spcPct val="100000"/>
                </a:lnSpc>
                <a:spcBef>
                  <a:spcPts val="0"/>
                </a:spcBef>
                <a:spcAft>
                  <a:spcPts val="0"/>
                </a:spcAft>
                <a:buClr>
                  <a:srgbClr val="FFFFFF"/>
                </a:buClr>
                <a:buSzPts val="1800"/>
                <a:buFont typeface="Montserrat ExtraBold"/>
                <a:buNone/>
                <a:tabLst/>
                <a:defRPr/>
              </a:pPr>
              <a:r>
                <a:rPr kumimoji="0" lang="en-US" sz="2800" b="0" i="0" u="none" strike="noStrike" kern="0" cap="none" spc="0" normalizeH="0" baseline="0" noProof="0">
                  <a:ln>
                    <a:noFill/>
                  </a:ln>
                  <a:solidFill>
                    <a:srgbClr val="FFFFFF"/>
                  </a:solidFill>
                  <a:effectLst/>
                  <a:uLnTx/>
                  <a:uFillTx/>
                  <a:latin typeface="Montserrat ExtraBold"/>
                  <a:sym typeface="Montserrat ExtraBold"/>
                </a:rPr>
                <a:t>Item 1</a:t>
              </a:r>
            </a:p>
          </p:txBody>
        </p:sp>
        <p:sp>
          <p:nvSpPr>
            <p:cNvPr id="12" name="Google Shape;224;p45">
              <a:extLst>
                <a:ext uri="{FF2B5EF4-FFF2-40B4-BE49-F238E27FC236}">
                  <a16:creationId xmlns:a16="http://schemas.microsoft.com/office/drawing/2014/main" id="{A574726B-A419-482C-A594-CD64A3A345EE}"/>
                </a:ext>
              </a:extLst>
            </p:cNvPr>
            <p:cNvSpPr txBox="1">
              <a:spLocks/>
            </p:cNvSpPr>
            <p:nvPr/>
          </p:nvSpPr>
          <p:spPr>
            <a:xfrm>
              <a:off x="3078277" y="3106935"/>
              <a:ext cx="2390100" cy="12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marR="0" lvl="0" indent="0" algn="ctr" defTabSz="914400" rtl="0" eaLnBrk="1" fontAlgn="auto" latinLnBrk="0" hangingPunct="1">
                <a:lnSpc>
                  <a:spcPct val="100000"/>
                </a:lnSpc>
                <a:spcBef>
                  <a:spcPts val="0"/>
                </a:spcBef>
                <a:spcAft>
                  <a:spcPts val="0"/>
                </a:spcAft>
                <a:buClr>
                  <a:srgbClr val="FFFFFF"/>
                </a:buClr>
                <a:buSzPts val="1400"/>
                <a:buFont typeface="Montserrat"/>
                <a:buNone/>
                <a:tabLst/>
                <a:defRPr/>
              </a:pPr>
              <a:r>
                <a:rPr kumimoji="0" lang="en-US" sz="2000" b="0" i="0" u="none" strike="noStrike" kern="0" cap="none" spc="0" normalizeH="0" baseline="0" noProof="0">
                  <a:ln>
                    <a:noFill/>
                  </a:ln>
                  <a:solidFill>
                    <a:srgbClr val="FFFFFF"/>
                  </a:solidFill>
                  <a:effectLst/>
                  <a:uLnTx/>
                  <a:uFillTx/>
                  <a:latin typeface="Montserrat"/>
                  <a:sym typeface="Montserrat"/>
                </a:rPr>
                <a:t>Description</a:t>
              </a:r>
            </a:p>
          </p:txBody>
        </p:sp>
        <p:cxnSp>
          <p:nvCxnSpPr>
            <p:cNvPr id="13" name="Google Shape;227;p45">
              <a:extLst>
                <a:ext uri="{FF2B5EF4-FFF2-40B4-BE49-F238E27FC236}">
                  <a16:creationId xmlns:a16="http://schemas.microsoft.com/office/drawing/2014/main" id="{C0581ED9-6DA4-4DCF-9E6C-49B0CED6703D}"/>
                </a:ext>
              </a:extLst>
            </p:cNvPr>
            <p:cNvCxnSpPr>
              <a:cxnSpLocks/>
            </p:cNvCxnSpPr>
            <p:nvPr/>
          </p:nvCxnSpPr>
          <p:spPr>
            <a:xfrm>
              <a:off x="4137427" y="3042958"/>
              <a:ext cx="271800" cy="0"/>
            </a:xfrm>
            <a:prstGeom prst="straightConnector1">
              <a:avLst/>
            </a:prstGeom>
            <a:noFill/>
            <a:ln w="9525" cap="flat" cmpd="sng">
              <a:solidFill>
                <a:srgbClr val="5B9BD5"/>
              </a:solidFill>
              <a:prstDash val="solid"/>
              <a:round/>
              <a:headEnd type="none" w="med" len="med"/>
              <a:tailEnd type="none" w="med" len="med"/>
            </a:ln>
            <a:effectLst>
              <a:outerShdw blurRad="57150" dist="19050" dir="5400000" algn="bl" rotWithShape="0">
                <a:srgbClr val="FFFFFF">
                  <a:alpha val="50000"/>
                </a:srgbClr>
              </a:outerShdw>
            </a:effectLst>
          </p:spPr>
        </p:cxnSp>
      </p:grpSp>
      <p:grpSp>
        <p:nvGrpSpPr>
          <p:cNvPr id="14" name="Group 13">
            <a:extLst>
              <a:ext uri="{FF2B5EF4-FFF2-40B4-BE49-F238E27FC236}">
                <a16:creationId xmlns:a16="http://schemas.microsoft.com/office/drawing/2014/main" id="{BB0DA66D-52B8-40CB-9BB6-F215FCE913D9}"/>
              </a:ext>
            </a:extLst>
          </p:cNvPr>
          <p:cNvGrpSpPr/>
          <p:nvPr/>
        </p:nvGrpSpPr>
        <p:grpSpPr>
          <a:xfrm>
            <a:off x="6619822" y="2422035"/>
            <a:ext cx="3318642" cy="1920000"/>
            <a:chOff x="6557971" y="2511522"/>
            <a:chExt cx="3318642" cy="1920000"/>
          </a:xfrm>
        </p:grpSpPr>
        <p:sp>
          <p:nvSpPr>
            <p:cNvPr id="15" name="Google Shape;225;p45">
              <a:extLst>
                <a:ext uri="{FF2B5EF4-FFF2-40B4-BE49-F238E27FC236}">
                  <a16:creationId xmlns:a16="http://schemas.microsoft.com/office/drawing/2014/main" id="{2677F3CA-159A-4334-8AB4-2F6580A5B2D9}"/>
                </a:ext>
              </a:extLst>
            </p:cNvPr>
            <p:cNvSpPr txBox="1">
              <a:spLocks/>
            </p:cNvSpPr>
            <p:nvPr/>
          </p:nvSpPr>
          <p:spPr>
            <a:xfrm>
              <a:off x="6557971" y="2511522"/>
              <a:ext cx="3318642"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pPr marL="0" marR="0" lvl="0" indent="0" algn="ctr" defTabSz="914400" rtl="0" eaLnBrk="1" fontAlgn="auto" latinLnBrk="0" hangingPunct="1">
                <a:lnSpc>
                  <a:spcPct val="100000"/>
                </a:lnSpc>
                <a:spcBef>
                  <a:spcPts val="0"/>
                </a:spcBef>
                <a:spcAft>
                  <a:spcPts val="0"/>
                </a:spcAft>
                <a:buClr>
                  <a:srgbClr val="FFFFFF"/>
                </a:buClr>
                <a:buSzPts val="1800"/>
                <a:buFont typeface="Montserrat ExtraBold"/>
                <a:buNone/>
                <a:tabLst/>
                <a:defRPr/>
              </a:pPr>
              <a:r>
                <a:rPr lang="en-US" sz="2800" kern="0">
                  <a:solidFill>
                    <a:srgbClr val="FFFFFF"/>
                  </a:solidFill>
                </a:rPr>
                <a:t>Item 2</a:t>
              </a:r>
              <a:endParaRPr kumimoji="0" lang="en-US" sz="2800" b="0" i="0" u="none" strike="noStrike" kern="0" cap="none" spc="0" normalizeH="0" baseline="0" noProof="0">
                <a:ln>
                  <a:noFill/>
                </a:ln>
                <a:solidFill>
                  <a:srgbClr val="FFFFFF"/>
                </a:solidFill>
                <a:effectLst/>
                <a:uLnTx/>
                <a:uFillTx/>
                <a:latin typeface="Montserrat ExtraBold"/>
                <a:sym typeface="Montserrat ExtraBold"/>
              </a:endParaRPr>
            </a:p>
          </p:txBody>
        </p:sp>
        <p:sp>
          <p:nvSpPr>
            <p:cNvPr id="16" name="Google Shape;226;p45">
              <a:extLst>
                <a:ext uri="{FF2B5EF4-FFF2-40B4-BE49-F238E27FC236}">
                  <a16:creationId xmlns:a16="http://schemas.microsoft.com/office/drawing/2014/main" id="{FFB3D311-D4D9-475B-98A8-41E39EB6D5B0}"/>
                </a:ext>
              </a:extLst>
            </p:cNvPr>
            <p:cNvSpPr txBox="1">
              <a:spLocks/>
            </p:cNvSpPr>
            <p:nvPr/>
          </p:nvSpPr>
          <p:spPr>
            <a:xfrm>
              <a:off x="7022242" y="3196422"/>
              <a:ext cx="2390100" cy="12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marR="0" lvl="0" indent="0" algn="ctr" defTabSz="914400" rtl="0" eaLnBrk="1" fontAlgn="auto" latinLnBrk="0" hangingPunct="1">
                <a:lnSpc>
                  <a:spcPct val="100000"/>
                </a:lnSpc>
                <a:spcBef>
                  <a:spcPts val="0"/>
                </a:spcBef>
                <a:spcAft>
                  <a:spcPts val="0"/>
                </a:spcAft>
                <a:buClr>
                  <a:srgbClr val="FFFFFF"/>
                </a:buClr>
                <a:buSzPts val="1400"/>
                <a:buFont typeface="Montserrat"/>
                <a:buNone/>
                <a:tabLst/>
                <a:defRPr/>
              </a:pPr>
              <a:r>
                <a:rPr kumimoji="0" lang="en-US" sz="2000" b="0" i="0" u="none" strike="noStrike" kern="0" cap="none" spc="0" normalizeH="0" baseline="0" noProof="0">
                  <a:ln>
                    <a:noFill/>
                  </a:ln>
                  <a:solidFill>
                    <a:srgbClr val="FFFFFF"/>
                  </a:solidFill>
                  <a:effectLst/>
                  <a:uLnTx/>
                  <a:uFillTx/>
                  <a:latin typeface="Montserrat"/>
                  <a:sym typeface="Montserrat"/>
                </a:rPr>
                <a:t>Description</a:t>
              </a:r>
            </a:p>
          </p:txBody>
        </p:sp>
        <p:cxnSp>
          <p:nvCxnSpPr>
            <p:cNvPr id="17" name="Google Shape;228;p45">
              <a:extLst>
                <a:ext uri="{FF2B5EF4-FFF2-40B4-BE49-F238E27FC236}">
                  <a16:creationId xmlns:a16="http://schemas.microsoft.com/office/drawing/2014/main" id="{6ACBFA28-71EE-4CEF-9F36-D4256124EFE5}"/>
                </a:ext>
              </a:extLst>
            </p:cNvPr>
            <p:cNvCxnSpPr>
              <a:cxnSpLocks/>
            </p:cNvCxnSpPr>
            <p:nvPr/>
          </p:nvCxnSpPr>
          <p:spPr>
            <a:xfrm>
              <a:off x="8081392" y="3132445"/>
              <a:ext cx="271800" cy="0"/>
            </a:xfrm>
            <a:prstGeom prst="straightConnector1">
              <a:avLst/>
            </a:prstGeom>
            <a:noFill/>
            <a:ln w="9525" cap="flat" cmpd="sng">
              <a:solidFill>
                <a:srgbClr val="5B9BD5"/>
              </a:solidFill>
              <a:prstDash val="solid"/>
              <a:round/>
              <a:headEnd type="none" w="med" len="med"/>
              <a:tailEnd type="none" w="med" len="med"/>
            </a:ln>
            <a:effectLst>
              <a:outerShdw blurRad="57150" dist="19050" dir="5400000" algn="bl" rotWithShape="0">
                <a:srgbClr val="FFFFFF">
                  <a:alpha val="50000"/>
                </a:srgbClr>
              </a:outerShdw>
            </a:effectLst>
          </p:spPr>
        </p:cxnSp>
      </p:grpSp>
      <p:pic>
        <p:nvPicPr>
          <p:cNvPr id="18" name="Graphic 17">
            <a:extLst>
              <a:ext uri="{FF2B5EF4-FFF2-40B4-BE49-F238E27FC236}">
                <a16:creationId xmlns:a16="http://schemas.microsoft.com/office/drawing/2014/main" id="{FE070CDB-DB36-4915-B11F-2F6BBB7995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151" y="6008242"/>
            <a:ext cx="2298808" cy="689110"/>
          </a:xfrm>
          <a:prstGeom prst="rect">
            <a:avLst/>
          </a:prstGeom>
        </p:spPr>
      </p:pic>
      <p:sp>
        <p:nvSpPr>
          <p:cNvPr id="20" name="Title 10">
            <a:extLst>
              <a:ext uri="{FF2B5EF4-FFF2-40B4-BE49-F238E27FC236}">
                <a16:creationId xmlns:a16="http://schemas.microsoft.com/office/drawing/2014/main" id="{AB9064AD-3DE0-4C12-8EEB-2B149B057C8E}"/>
              </a:ext>
            </a:extLst>
          </p:cNvPr>
          <p:cNvSpPr>
            <a:spLocks noGrp="1"/>
          </p:cNvSpPr>
          <p:nvPr>
            <p:ph type="title"/>
          </p:nvPr>
        </p:nvSpPr>
        <p:spPr>
          <a:xfrm>
            <a:off x="938500" y="458211"/>
            <a:ext cx="5271014" cy="499897"/>
          </a:xfrm>
        </p:spPr>
        <p:txBody>
          <a:bodyPr/>
          <a:lstStyle>
            <a:lvl1pPr>
              <a:defRPr sz="2400">
                <a:solidFill>
                  <a:schemeClr val="tx2"/>
                </a:solidFill>
              </a:defRPr>
            </a:lvl1pPr>
          </a:lstStyle>
          <a:p>
            <a:r>
              <a:rPr lang="en-US"/>
              <a:t>Click to edit Master title style</a:t>
            </a:r>
          </a:p>
        </p:txBody>
      </p:sp>
    </p:spTree>
    <p:extLst>
      <p:ext uri="{BB962C8B-B14F-4D97-AF65-F5344CB8AC3E}">
        <p14:creationId xmlns:p14="http://schemas.microsoft.com/office/powerpoint/2010/main" val="2217596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A903698-760E-426E-88C7-C81303FB5137}"/>
              </a:ext>
            </a:extLst>
          </p:cNvPr>
          <p:cNvSpPr/>
          <p:nvPr/>
        </p:nvSpPr>
        <p:spPr>
          <a:xfrm>
            <a:off x="1327" y="0"/>
            <a:ext cx="12190673" cy="6860778"/>
          </a:xfrm>
          <a:prstGeom prst="rect">
            <a:avLst/>
          </a:prstGeom>
          <a:gradFill flip="none" rotWithShape="1">
            <a:gsLst>
              <a:gs pos="79000">
                <a:srgbClr val="00284E">
                  <a:alpha val="50000"/>
                </a:srgbClr>
              </a:gs>
              <a:gs pos="47000">
                <a:srgbClr val="001D3A">
                  <a:lumMod val="100000"/>
                </a:srgbClr>
              </a:gs>
              <a:gs pos="100000">
                <a:srgbClr val="003262">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5486749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0561FA6-2C66-4C8B-B0C5-3A6D60B5CCD1}"/>
              </a:ext>
            </a:extLst>
          </p:cNvPr>
          <p:cNvSpPr/>
          <p:nvPr/>
        </p:nvSpPr>
        <p:spPr>
          <a:xfrm>
            <a:off x="1327" y="0"/>
            <a:ext cx="12190673" cy="6860778"/>
          </a:xfrm>
          <a:prstGeom prst="rect">
            <a:avLst/>
          </a:prstGeom>
          <a:gradFill flip="none" rotWithShape="1">
            <a:gsLst>
              <a:gs pos="68000">
                <a:srgbClr val="00284E">
                  <a:alpha val="50000"/>
                </a:srgbClr>
              </a:gs>
              <a:gs pos="39000">
                <a:srgbClr val="001D3A">
                  <a:lumMod val="100000"/>
                </a:srgbClr>
              </a:gs>
              <a:gs pos="100000">
                <a:srgbClr val="00326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 name="Google Shape;216;p44">
            <a:extLst>
              <a:ext uri="{FF2B5EF4-FFF2-40B4-BE49-F238E27FC236}">
                <a16:creationId xmlns:a16="http://schemas.microsoft.com/office/drawing/2014/main" id="{14283CC0-C0C6-4159-82AC-32EF2E2B99E5}"/>
              </a:ext>
            </a:extLst>
          </p:cNvPr>
          <p:cNvCxnSpPr/>
          <p:nvPr/>
        </p:nvCxnSpPr>
        <p:spPr>
          <a:xfrm>
            <a:off x="1026200" y="414022"/>
            <a:ext cx="2763000" cy="0"/>
          </a:xfrm>
          <a:prstGeom prst="straightConnector1">
            <a:avLst/>
          </a:prstGeom>
          <a:noFill/>
          <a:ln w="9525" cap="flat" cmpd="sng">
            <a:solidFill>
              <a:srgbClr val="5B9BD5"/>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9" name="Graphic 8">
            <a:extLst>
              <a:ext uri="{FF2B5EF4-FFF2-40B4-BE49-F238E27FC236}">
                <a16:creationId xmlns:a16="http://schemas.microsoft.com/office/drawing/2014/main" id="{D04DD4D8-5E74-4E7E-AB2A-48190A47BC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151" y="6008242"/>
            <a:ext cx="2298808" cy="689110"/>
          </a:xfrm>
          <a:prstGeom prst="rect">
            <a:avLst/>
          </a:prstGeom>
        </p:spPr>
      </p:pic>
      <p:sp>
        <p:nvSpPr>
          <p:cNvPr id="11" name="Title 10">
            <a:extLst>
              <a:ext uri="{FF2B5EF4-FFF2-40B4-BE49-F238E27FC236}">
                <a16:creationId xmlns:a16="http://schemas.microsoft.com/office/drawing/2014/main" id="{F0EF0BE1-4F23-49D2-8348-45D418B266C4}"/>
              </a:ext>
            </a:extLst>
          </p:cNvPr>
          <p:cNvSpPr>
            <a:spLocks noGrp="1"/>
          </p:cNvSpPr>
          <p:nvPr>
            <p:ph type="title"/>
          </p:nvPr>
        </p:nvSpPr>
        <p:spPr>
          <a:xfrm>
            <a:off x="938500" y="458211"/>
            <a:ext cx="5271014" cy="499897"/>
          </a:xfrm>
        </p:spPr>
        <p:txBody>
          <a:bodyPr/>
          <a:lstStyle>
            <a:lvl1pPr>
              <a:defRPr sz="2400">
                <a:solidFill>
                  <a:schemeClr val="tx2"/>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E628E786-7A58-4995-A650-B01138E39AC6}"/>
              </a:ext>
            </a:extLst>
          </p:cNvPr>
          <p:cNvSpPr>
            <a:spLocks noGrp="1"/>
          </p:cNvSpPr>
          <p:nvPr>
            <p:ph type="body" sz="quarter" idx="10"/>
          </p:nvPr>
        </p:nvSpPr>
        <p:spPr>
          <a:xfrm>
            <a:off x="938213" y="1651000"/>
            <a:ext cx="9548812" cy="3965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740278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6194C20-42B7-4EB5-A3F9-8087AC22796B}"/>
              </a:ext>
            </a:extLst>
          </p:cNvPr>
          <p:cNvSpPr/>
          <p:nvPr/>
        </p:nvSpPr>
        <p:spPr>
          <a:xfrm>
            <a:off x="1327" y="0"/>
            <a:ext cx="12190673" cy="6860778"/>
          </a:xfrm>
          <a:prstGeom prst="rect">
            <a:avLst/>
          </a:prstGeom>
          <a:gradFill flip="none" rotWithShape="1">
            <a:gsLst>
              <a:gs pos="68000">
                <a:srgbClr val="00284E">
                  <a:alpha val="50000"/>
                </a:srgbClr>
              </a:gs>
              <a:gs pos="39000">
                <a:srgbClr val="001D3A">
                  <a:lumMod val="100000"/>
                </a:srgbClr>
              </a:gs>
              <a:gs pos="100000">
                <a:srgbClr val="00326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6" name="Google Shape;268;p48">
            <a:extLst>
              <a:ext uri="{FF2B5EF4-FFF2-40B4-BE49-F238E27FC236}">
                <a16:creationId xmlns:a16="http://schemas.microsoft.com/office/drawing/2014/main" id="{39B64791-4395-4368-89D2-01FFBC433B19}"/>
              </a:ext>
            </a:extLst>
          </p:cNvPr>
          <p:cNvPicPr preferRelativeResize="0"/>
          <p:nvPr/>
        </p:nvPicPr>
        <p:blipFill>
          <a:blip r:embed="rId2">
            <a:alphaModFix amt="85000"/>
            <a:extLst>
              <a:ext uri="{28A0092B-C50C-407E-A947-70E740481C1C}">
                <a14:useLocalDpi xmlns:a14="http://schemas.microsoft.com/office/drawing/2010/main" val="0"/>
              </a:ext>
            </a:extLst>
          </a:blip>
          <a:srcRect l="26480" r="26480"/>
          <a:stretch/>
        </p:blipFill>
        <p:spPr>
          <a:xfrm>
            <a:off x="-854852" y="-23702"/>
            <a:ext cx="6006961" cy="6879621"/>
          </a:xfrm>
          <a:prstGeom prst="flowChartDelay">
            <a:avLst/>
          </a:prstGeom>
          <a:noFill/>
          <a:ln>
            <a:noFill/>
          </a:ln>
        </p:spPr>
      </p:pic>
      <p:cxnSp>
        <p:nvCxnSpPr>
          <p:cNvPr id="9" name="Google Shape;267;p48">
            <a:extLst>
              <a:ext uri="{FF2B5EF4-FFF2-40B4-BE49-F238E27FC236}">
                <a16:creationId xmlns:a16="http://schemas.microsoft.com/office/drawing/2014/main" id="{C00FB25C-7F5A-4FC0-89B1-67B314081DBD}"/>
              </a:ext>
            </a:extLst>
          </p:cNvPr>
          <p:cNvCxnSpPr>
            <a:cxnSpLocks/>
          </p:cNvCxnSpPr>
          <p:nvPr/>
        </p:nvCxnSpPr>
        <p:spPr>
          <a:xfrm>
            <a:off x="7107568" y="2404066"/>
            <a:ext cx="13448" cy="2024068"/>
          </a:xfrm>
          <a:prstGeom prst="straightConnector1">
            <a:avLst/>
          </a:prstGeom>
          <a:noFill/>
          <a:ln w="9525" cap="flat" cmpd="sng">
            <a:solidFill>
              <a:srgbClr val="5B9BD5"/>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1" name="Title 10">
            <a:extLst>
              <a:ext uri="{FF2B5EF4-FFF2-40B4-BE49-F238E27FC236}">
                <a16:creationId xmlns:a16="http://schemas.microsoft.com/office/drawing/2014/main" id="{D6210F3E-EDF5-455B-BC2B-C03D97125BB5}"/>
              </a:ext>
            </a:extLst>
          </p:cNvPr>
          <p:cNvSpPr>
            <a:spLocks noGrp="1"/>
          </p:cNvSpPr>
          <p:nvPr>
            <p:ph type="title"/>
          </p:nvPr>
        </p:nvSpPr>
        <p:spPr>
          <a:xfrm>
            <a:off x="7226597" y="2898596"/>
            <a:ext cx="3798261" cy="1442960"/>
          </a:xfrm>
        </p:spPr>
        <p:txBody>
          <a:bodyPr/>
          <a:lstStyle>
            <a:lvl1pPr>
              <a:defRPr sz="2400">
                <a:solidFill>
                  <a:schemeClr val="tx2"/>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C96871D5-15D1-4D55-B083-4AED532F993C}"/>
              </a:ext>
            </a:extLst>
          </p:cNvPr>
          <p:cNvSpPr>
            <a:spLocks noGrp="1"/>
          </p:cNvSpPr>
          <p:nvPr>
            <p:ph type="body" sz="quarter" idx="10" hasCustomPrompt="1"/>
          </p:nvPr>
        </p:nvSpPr>
        <p:spPr>
          <a:xfrm>
            <a:off x="7226597" y="3956086"/>
            <a:ext cx="2819400" cy="1268412"/>
          </a:xfrm>
        </p:spPr>
        <p:txBody>
          <a:bodyPr>
            <a:normAutofit/>
          </a:bodyPr>
          <a:lstStyle>
            <a:lvl1pPr marL="0" indent="0">
              <a:buNone/>
              <a:defRPr sz="1600">
                <a:latin typeface="Montserrat" panose="00000500000000000000" pitchFamily="2" charset="0"/>
              </a:defRPr>
            </a:lvl1pPr>
          </a:lstStyle>
          <a:p>
            <a:pPr lvl="0"/>
            <a:r>
              <a:rPr lang="en-US"/>
              <a:t>Subtitle</a:t>
            </a:r>
          </a:p>
        </p:txBody>
      </p:sp>
    </p:spTree>
    <p:extLst>
      <p:ext uri="{BB962C8B-B14F-4D97-AF65-F5344CB8AC3E}">
        <p14:creationId xmlns:p14="http://schemas.microsoft.com/office/powerpoint/2010/main" val="376828427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6194C20-42B7-4EB5-A3F9-8087AC22796B}"/>
              </a:ext>
            </a:extLst>
          </p:cNvPr>
          <p:cNvSpPr/>
          <p:nvPr/>
        </p:nvSpPr>
        <p:spPr>
          <a:xfrm>
            <a:off x="1327" y="0"/>
            <a:ext cx="12190673" cy="6860778"/>
          </a:xfrm>
          <a:prstGeom prst="rect">
            <a:avLst/>
          </a:prstGeom>
          <a:gradFill flip="none" rotWithShape="1">
            <a:gsLst>
              <a:gs pos="68000">
                <a:srgbClr val="00284E">
                  <a:alpha val="50000"/>
                </a:srgbClr>
              </a:gs>
              <a:gs pos="39000">
                <a:srgbClr val="001D3A">
                  <a:lumMod val="100000"/>
                </a:srgbClr>
              </a:gs>
              <a:gs pos="100000">
                <a:srgbClr val="00326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9" name="Google Shape;267;p48">
            <a:extLst>
              <a:ext uri="{FF2B5EF4-FFF2-40B4-BE49-F238E27FC236}">
                <a16:creationId xmlns:a16="http://schemas.microsoft.com/office/drawing/2014/main" id="{C00FB25C-7F5A-4FC0-89B1-67B314081DBD}"/>
              </a:ext>
            </a:extLst>
          </p:cNvPr>
          <p:cNvCxnSpPr>
            <a:cxnSpLocks/>
          </p:cNvCxnSpPr>
          <p:nvPr/>
        </p:nvCxnSpPr>
        <p:spPr>
          <a:xfrm>
            <a:off x="7107568" y="2404066"/>
            <a:ext cx="13448" cy="2024068"/>
          </a:xfrm>
          <a:prstGeom prst="straightConnector1">
            <a:avLst/>
          </a:prstGeom>
          <a:noFill/>
          <a:ln w="9525" cap="flat" cmpd="sng">
            <a:solidFill>
              <a:srgbClr val="5B9BD5"/>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1" name="Title 10">
            <a:extLst>
              <a:ext uri="{FF2B5EF4-FFF2-40B4-BE49-F238E27FC236}">
                <a16:creationId xmlns:a16="http://schemas.microsoft.com/office/drawing/2014/main" id="{D6210F3E-EDF5-455B-BC2B-C03D97125BB5}"/>
              </a:ext>
            </a:extLst>
          </p:cNvPr>
          <p:cNvSpPr>
            <a:spLocks noGrp="1"/>
          </p:cNvSpPr>
          <p:nvPr>
            <p:ph type="title"/>
          </p:nvPr>
        </p:nvSpPr>
        <p:spPr>
          <a:xfrm>
            <a:off x="7226597" y="2898596"/>
            <a:ext cx="3798261" cy="1442960"/>
          </a:xfrm>
        </p:spPr>
        <p:txBody>
          <a:bodyPr/>
          <a:lstStyle>
            <a:lvl1pPr>
              <a:defRPr sz="2400">
                <a:solidFill>
                  <a:schemeClr val="tx2"/>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C96871D5-15D1-4D55-B083-4AED532F993C}"/>
              </a:ext>
            </a:extLst>
          </p:cNvPr>
          <p:cNvSpPr>
            <a:spLocks noGrp="1"/>
          </p:cNvSpPr>
          <p:nvPr>
            <p:ph type="body" sz="quarter" idx="10" hasCustomPrompt="1"/>
          </p:nvPr>
        </p:nvSpPr>
        <p:spPr>
          <a:xfrm>
            <a:off x="7226597" y="3956086"/>
            <a:ext cx="2819400" cy="1268412"/>
          </a:xfrm>
        </p:spPr>
        <p:txBody>
          <a:bodyPr>
            <a:normAutofit/>
          </a:bodyPr>
          <a:lstStyle>
            <a:lvl1pPr marL="0" indent="0">
              <a:buNone/>
              <a:defRPr sz="1600">
                <a:latin typeface="Montserrat" panose="00000500000000000000" pitchFamily="2" charset="0"/>
              </a:defRPr>
            </a:lvl1pPr>
          </a:lstStyle>
          <a:p>
            <a:pPr lvl="0"/>
            <a:r>
              <a:rPr lang="en-US"/>
              <a:t>Subtitle</a:t>
            </a:r>
          </a:p>
        </p:txBody>
      </p:sp>
      <p:sp>
        <p:nvSpPr>
          <p:cNvPr id="3" name="Picture Placeholder 2">
            <a:extLst>
              <a:ext uri="{FF2B5EF4-FFF2-40B4-BE49-F238E27FC236}">
                <a16:creationId xmlns:a16="http://schemas.microsoft.com/office/drawing/2014/main" id="{F1B787E5-920C-45DA-BC5B-C117D8A26CF0}"/>
              </a:ext>
            </a:extLst>
          </p:cNvPr>
          <p:cNvSpPr>
            <a:spLocks noGrp="1"/>
          </p:cNvSpPr>
          <p:nvPr>
            <p:ph type="pic" sz="quarter" idx="11"/>
          </p:nvPr>
        </p:nvSpPr>
        <p:spPr>
          <a:xfrm>
            <a:off x="0" y="0"/>
            <a:ext cx="6059488" cy="6858000"/>
          </a:xfrm>
        </p:spPr>
        <p:txBody>
          <a:bodyPr/>
          <a:lstStyle/>
          <a:p>
            <a:r>
              <a:rPr lang="en-US"/>
              <a:t>Click icon to add picture</a:t>
            </a:r>
          </a:p>
        </p:txBody>
      </p:sp>
    </p:spTree>
    <p:extLst>
      <p:ext uri="{BB962C8B-B14F-4D97-AF65-F5344CB8AC3E}">
        <p14:creationId xmlns:p14="http://schemas.microsoft.com/office/powerpoint/2010/main" val="367272770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D5B6EB3-C040-406E-A7FE-76DB80E70847}"/>
              </a:ext>
            </a:extLst>
          </p:cNvPr>
          <p:cNvSpPr/>
          <p:nvPr/>
        </p:nvSpPr>
        <p:spPr>
          <a:xfrm>
            <a:off x="1327" y="0"/>
            <a:ext cx="12190673" cy="6860778"/>
          </a:xfrm>
          <a:prstGeom prst="rect">
            <a:avLst/>
          </a:prstGeom>
          <a:gradFill flip="none" rotWithShape="1">
            <a:gsLst>
              <a:gs pos="68000">
                <a:srgbClr val="00284E">
                  <a:alpha val="50000"/>
                </a:srgbClr>
              </a:gs>
              <a:gs pos="39000">
                <a:srgbClr val="001D3A">
                  <a:lumMod val="100000"/>
                </a:srgbClr>
              </a:gs>
              <a:gs pos="100000">
                <a:srgbClr val="00326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405996350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A7F2E592-D0BF-4B7B-B115-917FB0942949}" type="slidenum">
              <a:rPr lang="en-US" smtClean="0"/>
              <a:t>‹#›</a:t>
            </a:fld>
            <a:endParaRPr lang="en-US"/>
          </a:p>
        </p:txBody>
      </p:sp>
    </p:spTree>
    <p:extLst>
      <p:ext uri="{BB962C8B-B14F-4D97-AF65-F5344CB8AC3E}">
        <p14:creationId xmlns:p14="http://schemas.microsoft.com/office/powerpoint/2010/main" val="162543146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A7F2E592-D0BF-4B7B-B115-917FB0942949}" type="slidenum">
              <a:rPr lang="en-US" smtClean="0"/>
              <a:t>‹#›</a:t>
            </a:fld>
            <a:endParaRPr lang="en-US"/>
          </a:p>
        </p:txBody>
      </p:sp>
    </p:spTree>
    <p:extLst>
      <p:ext uri="{BB962C8B-B14F-4D97-AF65-F5344CB8AC3E}">
        <p14:creationId xmlns:p14="http://schemas.microsoft.com/office/powerpoint/2010/main" val="244712787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A7F2E592-D0BF-4B7B-B115-917FB0942949}" type="slidenum">
              <a:rPr lang="en-US" smtClean="0"/>
              <a:t>‹#›</a:t>
            </a:fld>
            <a:endParaRPr lang="en-US"/>
          </a:p>
        </p:txBody>
      </p:sp>
    </p:spTree>
    <p:extLst>
      <p:ext uri="{BB962C8B-B14F-4D97-AF65-F5344CB8AC3E}">
        <p14:creationId xmlns:p14="http://schemas.microsoft.com/office/powerpoint/2010/main" val="346695259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B5D131-8BCE-1A34-AC5B-F448AB0395BE}"/>
              </a:ext>
            </a:extLst>
          </p:cNvPr>
          <p:cNvSpPr>
            <a:spLocks noGrp="1"/>
          </p:cNvSpPr>
          <p:nvPr>
            <p:ph type="dt" sz="half" idx="10"/>
          </p:nvPr>
        </p:nvSpPr>
        <p:spPr/>
        <p:txBody>
          <a:bodyPr/>
          <a:lstStyle/>
          <a:p>
            <a:fld id="{0DDB31AC-0F92-45D5-800B-F9F49384FEE6}" type="datetimeFigureOut">
              <a:rPr lang="en-US" smtClean="0"/>
              <a:t>10/1/2024</a:t>
            </a:fld>
            <a:endParaRPr lang="en-US"/>
          </a:p>
        </p:txBody>
      </p:sp>
      <p:sp>
        <p:nvSpPr>
          <p:cNvPr id="3" name="Footer Placeholder 2">
            <a:extLst>
              <a:ext uri="{FF2B5EF4-FFF2-40B4-BE49-F238E27FC236}">
                <a16:creationId xmlns:a16="http://schemas.microsoft.com/office/drawing/2014/main" id="{887600A8-B931-8C9E-A39A-C10E34A60C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4F36777-024E-AA6D-551F-6259FB800ACA}"/>
              </a:ext>
            </a:extLst>
          </p:cNvPr>
          <p:cNvSpPr>
            <a:spLocks noGrp="1"/>
          </p:cNvSpPr>
          <p:nvPr>
            <p:ph type="sldNum" sz="quarter" idx="12"/>
          </p:nvPr>
        </p:nvSpPr>
        <p:spPr/>
        <p:txBody>
          <a:bodyPr/>
          <a:lstStyle/>
          <a:p>
            <a:fld id="{9318BC5A-39BD-48E6-B75B-515517EFB2F4}" type="slidenum">
              <a:rPr lang="en-US" smtClean="0"/>
              <a:t>‹#›</a:t>
            </a:fld>
            <a:endParaRPr lang="en-US"/>
          </a:p>
        </p:txBody>
      </p:sp>
    </p:spTree>
    <p:extLst>
      <p:ext uri="{BB962C8B-B14F-4D97-AF65-F5344CB8AC3E}">
        <p14:creationId xmlns:p14="http://schemas.microsoft.com/office/powerpoint/2010/main" val="550998728"/>
      </p:ext>
    </p:extLst>
  </p:cSld>
  <p:clrMapOvr>
    <a:masterClrMapping/>
  </p:clrMapOvr>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E260981-641D-4BC6-BE73-EEDDB5F8F4D6}"/>
              </a:ext>
            </a:extLst>
          </p:cNvPr>
          <p:cNvSpPr/>
          <p:nvPr/>
        </p:nvSpPr>
        <p:spPr>
          <a:xfrm>
            <a:off x="1326" y="-2778"/>
            <a:ext cx="12190673" cy="6860778"/>
          </a:xfrm>
          <a:prstGeom prst="rect">
            <a:avLst/>
          </a:prstGeom>
          <a:gradFill flip="none" rotWithShape="1">
            <a:gsLst>
              <a:gs pos="22000">
                <a:srgbClr val="001D3A"/>
              </a:gs>
              <a:gs pos="100000">
                <a:srgbClr val="003262">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 name="Rectangle 7">
            <a:extLst>
              <a:ext uri="{FF2B5EF4-FFF2-40B4-BE49-F238E27FC236}">
                <a16:creationId xmlns:a16="http://schemas.microsoft.com/office/drawing/2014/main" id="{CD084099-5120-4C22-8A5F-7DCD5BE4D022}"/>
              </a:ext>
            </a:extLst>
          </p:cNvPr>
          <p:cNvSpPr/>
          <p:nvPr/>
        </p:nvSpPr>
        <p:spPr>
          <a:xfrm>
            <a:off x="1327" y="0"/>
            <a:ext cx="12190673" cy="6860778"/>
          </a:xfrm>
          <a:prstGeom prst="rect">
            <a:avLst/>
          </a:prstGeom>
          <a:gradFill flip="none" rotWithShape="1">
            <a:gsLst>
              <a:gs pos="22000">
                <a:srgbClr val="001D3A">
                  <a:lumMod val="100000"/>
                </a:srgbClr>
              </a:gs>
              <a:gs pos="100000">
                <a:srgbClr val="003262">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p:cNvSpPr>
            <a:spLocks noGrp="1"/>
          </p:cNvSpPr>
          <p:nvPr>
            <p:ph type="ctrTitle"/>
          </p:nvPr>
        </p:nvSpPr>
        <p:spPr>
          <a:xfrm>
            <a:off x="1524000" y="1122363"/>
            <a:ext cx="9144000" cy="2387600"/>
          </a:xfrm>
        </p:spPr>
        <p:txBody>
          <a:bodyPr anchor="b">
            <a:normAutofit/>
          </a:bodyPr>
          <a:lstStyle>
            <a:lvl1pPr algn="ctr">
              <a:defRPr kumimoji="0" lang="en-US" sz="3600" b="1" i="0" u="none" strike="noStrike" kern="0" cap="none" spc="0" normalizeH="0" baseline="0" dirty="0">
                <a:ln>
                  <a:noFill/>
                </a:ln>
                <a:solidFill>
                  <a:srgbClr val="FFFFFF"/>
                </a:solidFill>
                <a:effectLst/>
                <a:uLnTx/>
                <a:uFillTx/>
                <a:latin typeface="Montserrat ExtraBold"/>
                <a:ea typeface="Montserrat ExtraBold"/>
                <a:cs typeface="Montserrat ExtraBold"/>
                <a:sym typeface="Montserrat ExtraBold"/>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4" name="Google Shape;165;p38">
            <a:extLst>
              <a:ext uri="{FF2B5EF4-FFF2-40B4-BE49-F238E27FC236}">
                <a16:creationId xmlns:a16="http://schemas.microsoft.com/office/drawing/2014/main" id="{B69E4F44-36FF-4FB6-9B24-CD9B7C0DB7B2}"/>
              </a:ext>
            </a:extLst>
          </p:cNvPr>
          <p:cNvCxnSpPr>
            <a:cxnSpLocks/>
          </p:cNvCxnSpPr>
          <p:nvPr/>
        </p:nvCxnSpPr>
        <p:spPr>
          <a:xfrm>
            <a:off x="4714500" y="3545303"/>
            <a:ext cx="2763000" cy="0"/>
          </a:xfrm>
          <a:prstGeom prst="straightConnector1">
            <a:avLst/>
          </a:prstGeom>
          <a:noFill/>
          <a:ln w="9525" cap="flat" cmpd="sng">
            <a:solidFill>
              <a:srgbClr val="5B9BD5"/>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97416203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A903698-760E-426E-88C7-C81303FB5137}"/>
              </a:ext>
            </a:extLst>
          </p:cNvPr>
          <p:cNvSpPr/>
          <p:nvPr/>
        </p:nvSpPr>
        <p:spPr>
          <a:xfrm>
            <a:off x="1327" y="0"/>
            <a:ext cx="12190673" cy="6860778"/>
          </a:xfrm>
          <a:prstGeom prst="rect">
            <a:avLst/>
          </a:prstGeom>
          <a:gradFill flip="none" rotWithShape="1">
            <a:gsLst>
              <a:gs pos="79000">
                <a:srgbClr val="00284E">
                  <a:alpha val="50000"/>
                </a:srgbClr>
              </a:gs>
              <a:gs pos="47000">
                <a:srgbClr val="001D3A">
                  <a:lumMod val="100000"/>
                </a:srgbClr>
              </a:gs>
              <a:gs pos="100000">
                <a:srgbClr val="003262">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912358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A10D4C3-3CB9-41C7-8C5F-6C35F9F30025}"/>
              </a:ext>
            </a:extLst>
          </p:cNvPr>
          <p:cNvSpPr/>
          <p:nvPr/>
        </p:nvSpPr>
        <p:spPr>
          <a:xfrm>
            <a:off x="1327" y="0"/>
            <a:ext cx="12190673" cy="6860778"/>
          </a:xfrm>
          <a:prstGeom prst="rect">
            <a:avLst/>
          </a:prstGeom>
          <a:gradFill flip="none" rotWithShape="1">
            <a:gsLst>
              <a:gs pos="68000">
                <a:srgbClr val="00284E">
                  <a:alpha val="50000"/>
                </a:srgbClr>
              </a:gs>
              <a:gs pos="39000">
                <a:srgbClr val="001D3A">
                  <a:lumMod val="100000"/>
                </a:srgbClr>
              </a:gs>
              <a:gs pos="100000">
                <a:srgbClr val="00326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Graphic 7">
            <a:extLst>
              <a:ext uri="{FF2B5EF4-FFF2-40B4-BE49-F238E27FC236}">
                <a16:creationId xmlns:a16="http://schemas.microsoft.com/office/drawing/2014/main" id="{FF0EF9A2-EE43-4A2F-8C00-2FE8D5DB04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151" y="6008242"/>
            <a:ext cx="2298808" cy="689110"/>
          </a:xfrm>
          <a:prstGeom prst="rect">
            <a:avLst/>
          </a:prstGeom>
        </p:spPr>
      </p:pic>
    </p:spTree>
    <p:extLst>
      <p:ext uri="{BB962C8B-B14F-4D97-AF65-F5344CB8AC3E}">
        <p14:creationId xmlns:p14="http://schemas.microsoft.com/office/powerpoint/2010/main" val="291344246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A10D4C3-3CB9-41C7-8C5F-6C35F9F30025}"/>
              </a:ext>
            </a:extLst>
          </p:cNvPr>
          <p:cNvSpPr/>
          <p:nvPr/>
        </p:nvSpPr>
        <p:spPr>
          <a:xfrm>
            <a:off x="1327" y="0"/>
            <a:ext cx="12190673" cy="6860778"/>
          </a:xfrm>
          <a:prstGeom prst="rect">
            <a:avLst/>
          </a:prstGeom>
          <a:gradFill flip="none" rotWithShape="1">
            <a:gsLst>
              <a:gs pos="68000">
                <a:srgbClr val="00284E">
                  <a:alpha val="50000"/>
                </a:srgbClr>
              </a:gs>
              <a:gs pos="39000">
                <a:srgbClr val="001D3A">
                  <a:lumMod val="100000"/>
                </a:srgbClr>
              </a:gs>
              <a:gs pos="100000">
                <a:srgbClr val="00326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Graphic 7">
            <a:extLst>
              <a:ext uri="{FF2B5EF4-FFF2-40B4-BE49-F238E27FC236}">
                <a16:creationId xmlns:a16="http://schemas.microsoft.com/office/drawing/2014/main" id="{FF0EF9A2-EE43-4A2F-8C00-2FE8D5DB04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151" y="6008242"/>
            <a:ext cx="2298808" cy="689110"/>
          </a:xfrm>
          <a:prstGeom prst="rect">
            <a:avLst/>
          </a:prstGeom>
        </p:spPr>
      </p:pic>
    </p:spTree>
    <p:extLst>
      <p:ext uri="{BB962C8B-B14F-4D97-AF65-F5344CB8AC3E}">
        <p14:creationId xmlns:p14="http://schemas.microsoft.com/office/powerpoint/2010/main" val="168276748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355D781-6AFC-4A21-97EF-A5701ECEB602}"/>
              </a:ext>
            </a:extLst>
          </p:cNvPr>
          <p:cNvSpPr/>
          <p:nvPr/>
        </p:nvSpPr>
        <p:spPr>
          <a:xfrm>
            <a:off x="1327" y="0"/>
            <a:ext cx="12190673" cy="6860778"/>
          </a:xfrm>
          <a:prstGeom prst="rect">
            <a:avLst/>
          </a:prstGeom>
          <a:gradFill flip="none" rotWithShape="1">
            <a:gsLst>
              <a:gs pos="68000">
                <a:srgbClr val="00284E">
                  <a:alpha val="50000"/>
                </a:srgbClr>
              </a:gs>
              <a:gs pos="39000">
                <a:srgbClr val="001D3A">
                  <a:lumMod val="100000"/>
                </a:srgbClr>
              </a:gs>
              <a:gs pos="100000">
                <a:srgbClr val="00326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030DCBCE-0116-4F7C-B58C-DF1E269643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151" y="6008242"/>
            <a:ext cx="2298808" cy="689110"/>
          </a:xfrm>
          <a:prstGeom prst="rect">
            <a:avLst/>
          </a:prstGeom>
        </p:spPr>
      </p:pic>
    </p:spTree>
    <p:extLst>
      <p:ext uri="{BB962C8B-B14F-4D97-AF65-F5344CB8AC3E}">
        <p14:creationId xmlns:p14="http://schemas.microsoft.com/office/powerpoint/2010/main" val="9599926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FE92371-56EC-424F-8D9D-611585EBADDA}"/>
              </a:ext>
            </a:extLst>
          </p:cNvPr>
          <p:cNvSpPr/>
          <p:nvPr/>
        </p:nvSpPr>
        <p:spPr>
          <a:xfrm>
            <a:off x="1327" y="0"/>
            <a:ext cx="12190673" cy="6860778"/>
          </a:xfrm>
          <a:prstGeom prst="rect">
            <a:avLst/>
          </a:prstGeom>
          <a:gradFill flip="none" rotWithShape="1">
            <a:gsLst>
              <a:gs pos="68000">
                <a:srgbClr val="00284E">
                  <a:alpha val="50000"/>
                </a:srgbClr>
              </a:gs>
              <a:gs pos="39000">
                <a:srgbClr val="001D3A">
                  <a:lumMod val="100000"/>
                </a:srgbClr>
              </a:gs>
              <a:gs pos="100000">
                <a:srgbClr val="00326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Graphic 9">
            <a:extLst>
              <a:ext uri="{FF2B5EF4-FFF2-40B4-BE49-F238E27FC236}">
                <a16:creationId xmlns:a16="http://schemas.microsoft.com/office/drawing/2014/main" id="{384DC98B-420E-469B-9D07-C6C9767C0E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151" y="6008242"/>
            <a:ext cx="2298808" cy="689110"/>
          </a:xfrm>
          <a:prstGeom prst="rect">
            <a:avLst/>
          </a:prstGeom>
        </p:spPr>
      </p:pic>
    </p:spTree>
    <p:extLst>
      <p:ext uri="{BB962C8B-B14F-4D97-AF65-F5344CB8AC3E}">
        <p14:creationId xmlns:p14="http://schemas.microsoft.com/office/powerpoint/2010/main" val="7260685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F4F395-C363-4F88-BCB9-E18FE64C863F}"/>
              </a:ext>
            </a:extLst>
          </p:cNvPr>
          <p:cNvSpPr/>
          <p:nvPr/>
        </p:nvSpPr>
        <p:spPr>
          <a:xfrm>
            <a:off x="1327" y="0"/>
            <a:ext cx="12190673" cy="6860778"/>
          </a:xfrm>
          <a:prstGeom prst="rect">
            <a:avLst/>
          </a:prstGeom>
          <a:gradFill flip="none" rotWithShape="1">
            <a:gsLst>
              <a:gs pos="68000">
                <a:srgbClr val="00284E">
                  <a:alpha val="50000"/>
                </a:srgbClr>
              </a:gs>
              <a:gs pos="39000">
                <a:srgbClr val="001D3A">
                  <a:lumMod val="100000"/>
                </a:srgbClr>
              </a:gs>
              <a:gs pos="100000">
                <a:srgbClr val="00326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a:t>Click to edit Master title style</a:t>
            </a:r>
          </a:p>
        </p:txBody>
      </p:sp>
      <p:pic>
        <p:nvPicPr>
          <p:cNvPr id="7" name="Graphic 6">
            <a:extLst>
              <a:ext uri="{FF2B5EF4-FFF2-40B4-BE49-F238E27FC236}">
                <a16:creationId xmlns:a16="http://schemas.microsoft.com/office/drawing/2014/main" id="{9251CDDA-D8A2-4940-B8DE-FB223CC50F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151" y="6008242"/>
            <a:ext cx="2298808" cy="689110"/>
          </a:xfrm>
          <a:prstGeom prst="rect">
            <a:avLst/>
          </a:prstGeom>
        </p:spPr>
      </p:pic>
    </p:spTree>
    <p:extLst>
      <p:ext uri="{BB962C8B-B14F-4D97-AF65-F5344CB8AC3E}">
        <p14:creationId xmlns:p14="http://schemas.microsoft.com/office/powerpoint/2010/main" val="416141452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F4F395-C363-4F88-BCB9-E18FE64C863F}"/>
              </a:ext>
            </a:extLst>
          </p:cNvPr>
          <p:cNvSpPr/>
          <p:nvPr/>
        </p:nvSpPr>
        <p:spPr>
          <a:xfrm>
            <a:off x="1327" y="0"/>
            <a:ext cx="12190673" cy="6860778"/>
          </a:xfrm>
          <a:prstGeom prst="rect">
            <a:avLst/>
          </a:prstGeom>
          <a:gradFill flip="none" rotWithShape="1">
            <a:gsLst>
              <a:gs pos="68000">
                <a:srgbClr val="00284E">
                  <a:alpha val="50000"/>
                </a:srgbClr>
              </a:gs>
              <a:gs pos="39000">
                <a:srgbClr val="001D3A">
                  <a:lumMod val="100000"/>
                </a:srgbClr>
              </a:gs>
              <a:gs pos="100000">
                <a:srgbClr val="00326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51850213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A040A3F-74E3-4A28-AC16-B2F0ABFCFB0F}"/>
              </a:ext>
            </a:extLst>
          </p:cNvPr>
          <p:cNvSpPr/>
          <p:nvPr/>
        </p:nvSpPr>
        <p:spPr>
          <a:xfrm>
            <a:off x="1327" y="0"/>
            <a:ext cx="12190673" cy="6860778"/>
          </a:xfrm>
          <a:prstGeom prst="rect">
            <a:avLst/>
          </a:prstGeom>
          <a:gradFill flip="none" rotWithShape="1">
            <a:gsLst>
              <a:gs pos="68000">
                <a:srgbClr val="00284E">
                  <a:alpha val="50000"/>
                </a:srgbClr>
              </a:gs>
              <a:gs pos="39000">
                <a:srgbClr val="001D3A">
                  <a:lumMod val="100000"/>
                </a:srgbClr>
              </a:gs>
              <a:gs pos="100000">
                <a:srgbClr val="00326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 name="Google Shape;187;p40">
            <a:extLst>
              <a:ext uri="{FF2B5EF4-FFF2-40B4-BE49-F238E27FC236}">
                <a16:creationId xmlns:a16="http://schemas.microsoft.com/office/drawing/2014/main" id="{0957C7B4-112F-469B-A0E8-B0BD93A15791}"/>
              </a:ext>
            </a:extLst>
          </p:cNvPr>
          <p:cNvCxnSpPr>
            <a:cxnSpLocks/>
          </p:cNvCxnSpPr>
          <p:nvPr/>
        </p:nvCxnSpPr>
        <p:spPr>
          <a:xfrm>
            <a:off x="2457711" y="2922518"/>
            <a:ext cx="397200" cy="0"/>
          </a:xfrm>
          <a:prstGeom prst="straightConnector1">
            <a:avLst/>
          </a:prstGeom>
          <a:noFill/>
          <a:ln w="9525" cap="flat" cmpd="sng">
            <a:solidFill>
              <a:srgbClr val="5B9BD5"/>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2" name="Google Shape;216;p44">
            <a:extLst>
              <a:ext uri="{FF2B5EF4-FFF2-40B4-BE49-F238E27FC236}">
                <a16:creationId xmlns:a16="http://schemas.microsoft.com/office/drawing/2014/main" id="{7A48A6E7-A0E8-4D88-9047-3E62DB867354}"/>
              </a:ext>
            </a:extLst>
          </p:cNvPr>
          <p:cNvCxnSpPr/>
          <p:nvPr/>
        </p:nvCxnSpPr>
        <p:spPr>
          <a:xfrm>
            <a:off x="1026200" y="414022"/>
            <a:ext cx="2763000" cy="0"/>
          </a:xfrm>
          <a:prstGeom prst="straightConnector1">
            <a:avLst/>
          </a:prstGeom>
          <a:noFill/>
          <a:ln w="9525" cap="flat" cmpd="sng">
            <a:solidFill>
              <a:srgbClr val="5B9BD5"/>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4" name="Graphic 23">
            <a:extLst>
              <a:ext uri="{FF2B5EF4-FFF2-40B4-BE49-F238E27FC236}">
                <a16:creationId xmlns:a16="http://schemas.microsoft.com/office/drawing/2014/main" id="{6D52162E-88B7-4C4C-AB21-ACFEB2563F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151" y="6008242"/>
            <a:ext cx="2298808" cy="689110"/>
          </a:xfrm>
          <a:prstGeom prst="rect">
            <a:avLst/>
          </a:prstGeom>
        </p:spPr>
      </p:pic>
      <p:sp>
        <p:nvSpPr>
          <p:cNvPr id="25" name="Title 10">
            <a:extLst>
              <a:ext uri="{FF2B5EF4-FFF2-40B4-BE49-F238E27FC236}">
                <a16:creationId xmlns:a16="http://schemas.microsoft.com/office/drawing/2014/main" id="{17C8E7C3-1D81-46DA-89B0-207C2B394404}"/>
              </a:ext>
            </a:extLst>
          </p:cNvPr>
          <p:cNvSpPr>
            <a:spLocks noGrp="1"/>
          </p:cNvSpPr>
          <p:nvPr>
            <p:ph type="title"/>
          </p:nvPr>
        </p:nvSpPr>
        <p:spPr>
          <a:xfrm>
            <a:off x="938500" y="458211"/>
            <a:ext cx="5271014" cy="499897"/>
          </a:xfrm>
        </p:spPr>
        <p:txBody>
          <a:bodyPr/>
          <a:lstStyle>
            <a:lvl1pPr>
              <a:defRPr sz="2400">
                <a:solidFill>
                  <a:schemeClr val="tx2"/>
                </a:solidFill>
              </a:defRPr>
            </a:lvl1pPr>
          </a:lstStyle>
          <a:p>
            <a:r>
              <a:rPr lang="en-US"/>
              <a:t>Click to edit Master title style</a:t>
            </a:r>
          </a:p>
        </p:txBody>
      </p:sp>
      <p:sp>
        <p:nvSpPr>
          <p:cNvPr id="29" name="Text Placeholder 28">
            <a:extLst>
              <a:ext uri="{FF2B5EF4-FFF2-40B4-BE49-F238E27FC236}">
                <a16:creationId xmlns:a16="http://schemas.microsoft.com/office/drawing/2014/main" id="{8143A98D-77EB-40A2-84B7-2A0505AAF801}"/>
              </a:ext>
            </a:extLst>
          </p:cNvPr>
          <p:cNvSpPr>
            <a:spLocks noGrp="1"/>
          </p:cNvSpPr>
          <p:nvPr>
            <p:ph type="body" sz="quarter" idx="10" hasCustomPrompt="1"/>
          </p:nvPr>
        </p:nvSpPr>
        <p:spPr>
          <a:xfrm>
            <a:off x="1856205" y="2067392"/>
            <a:ext cx="1600213" cy="723900"/>
          </a:xfrm>
        </p:spPr>
        <p:txBody>
          <a:bodyPr anchor="ctr">
            <a:normAutofit/>
          </a:bodyPr>
          <a:lstStyle>
            <a:lvl1pPr marL="0" indent="0" algn="ctr">
              <a:buNone/>
              <a:defRPr kumimoji="0" lang="en-US" sz="3600" b="0" i="0" u="none" strike="noStrike" kern="0" cap="none" spc="0" normalizeH="0" baseline="0" dirty="0">
                <a:ln>
                  <a:noFill/>
                </a:ln>
                <a:solidFill>
                  <a:srgbClr val="5B9BD5"/>
                </a:solidFill>
                <a:effectLst/>
                <a:uLnTx/>
                <a:uFillTx/>
                <a:latin typeface="Montserrat ExtraBold"/>
                <a:ea typeface="Montserrat ExtraBold"/>
                <a:cs typeface="Montserrat ExtraBold"/>
                <a:sym typeface="Montserrat ExtraBold"/>
              </a:defRPr>
            </a:lvl1pPr>
            <a:lvl2pPr marL="457200" indent="0" algn="l">
              <a:buNone/>
              <a:defRPr sz="3600">
                <a:solidFill>
                  <a:schemeClr val="tx2"/>
                </a:solidFill>
                <a:latin typeface="+mj-lt"/>
              </a:defRPr>
            </a:lvl2pPr>
          </a:lstStyle>
          <a:p>
            <a:pPr marL="0" marR="0" lvl="0" indent="0" algn="ctr" defTabSz="914400" rtl="0" eaLnBrk="1" fontAlgn="auto" latinLnBrk="0" hangingPunct="1">
              <a:lnSpc>
                <a:spcPct val="100000"/>
              </a:lnSpc>
              <a:spcBef>
                <a:spcPts val="0"/>
              </a:spcBef>
              <a:spcAft>
                <a:spcPts val="0"/>
              </a:spcAft>
              <a:buClr>
                <a:srgbClr val="FFAB40"/>
              </a:buClr>
              <a:buSzPts val="3600"/>
              <a:buFont typeface="Montserrat ExtraBold"/>
              <a:buNone/>
              <a:tabLst/>
              <a:defRPr/>
            </a:pPr>
            <a:r>
              <a:rPr lang="en-US" sz="3600">
                <a:latin typeface="+mj-lt"/>
              </a:rPr>
              <a:t>01</a:t>
            </a:r>
            <a:endParaRPr lang="en-US"/>
          </a:p>
        </p:txBody>
      </p:sp>
      <p:sp>
        <p:nvSpPr>
          <p:cNvPr id="33" name="Text Placeholder 32">
            <a:extLst>
              <a:ext uri="{FF2B5EF4-FFF2-40B4-BE49-F238E27FC236}">
                <a16:creationId xmlns:a16="http://schemas.microsoft.com/office/drawing/2014/main" id="{92270316-774D-4AA6-8E84-1930AC051639}"/>
              </a:ext>
            </a:extLst>
          </p:cNvPr>
          <p:cNvSpPr>
            <a:spLocks noGrp="1"/>
          </p:cNvSpPr>
          <p:nvPr>
            <p:ph type="body" sz="quarter" idx="11" hasCustomPrompt="1"/>
          </p:nvPr>
        </p:nvSpPr>
        <p:spPr>
          <a:xfrm>
            <a:off x="1444255" y="3027723"/>
            <a:ext cx="2424113" cy="603250"/>
          </a:xfrm>
        </p:spPr>
        <p:txBody>
          <a:bodyPr anchor="ctr">
            <a:normAutofit/>
          </a:bodyPr>
          <a:lstStyle>
            <a:lvl1pPr marL="0" indent="0" algn="ctr">
              <a:buNone/>
              <a:defRPr kumimoji="0" lang="en-US" sz="1800" b="0" i="0" u="none" strike="noStrike" kern="0" cap="none" spc="0" normalizeH="0" baseline="0" dirty="0">
                <a:ln>
                  <a:noFill/>
                </a:ln>
                <a:solidFill>
                  <a:srgbClr val="FFFFFF"/>
                </a:solidFill>
                <a:effectLst/>
                <a:uLnTx/>
                <a:uFillTx/>
                <a:latin typeface="Montserrat ExtraBold"/>
                <a:ea typeface="Montserrat ExtraBold"/>
                <a:cs typeface="Montserrat ExtraBold"/>
                <a:sym typeface="Montserrat ExtraBold"/>
              </a:defRPr>
            </a:lvl1pPr>
          </a:lstStyle>
          <a:p>
            <a:pPr lvl="0"/>
            <a:r>
              <a:rPr kumimoji="0" lang="en-US" sz="1800" b="0" i="0" u="none" strike="noStrike" kern="0" cap="none" spc="0" normalizeH="0" baseline="0">
                <a:ln>
                  <a:noFill/>
                </a:ln>
                <a:solidFill>
                  <a:srgbClr val="FFFFFF"/>
                </a:solidFill>
                <a:effectLst/>
                <a:uLnTx/>
                <a:uFillTx/>
                <a:latin typeface="Montserrat ExtraBold"/>
                <a:sym typeface="Montserrat ExtraBold"/>
              </a:rPr>
              <a:t>Item 1</a:t>
            </a:r>
            <a:endParaRPr lang="en-US"/>
          </a:p>
        </p:txBody>
      </p:sp>
      <p:sp>
        <p:nvSpPr>
          <p:cNvPr id="35" name="Text Placeholder 34">
            <a:extLst>
              <a:ext uri="{FF2B5EF4-FFF2-40B4-BE49-F238E27FC236}">
                <a16:creationId xmlns:a16="http://schemas.microsoft.com/office/drawing/2014/main" id="{60994189-2D84-46D7-A2AB-FCCDBEB14D87}"/>
              </a:ext>
            </a:extLst>
          </p:cNvPr>
          <p:cNvSpPr>
            <a:spLocks noGrp="1"/>
          </p:cNvSpPr>
          <p:nvPr>
            <p:ph type="body" sz="quarter" idx="12" hasCustomPrompt="1"/>
          </p:nvPr>
        </p:nvSpPr>
        <p:spPr>
          <a:xfrm>
            <a:off x="1444255" y="3630973"/>
            <a:ext cx="2424113" cy="1104900"/>
          </a:xfrm>
        </p:spPr>
        <p:txBody>
          <a:bodyPr>
            <a:normAutofit/>
          </a:bodyPr>
          <a:lstStyle>
            <a:lvl1pPr marL="0" indent="0" algn="ctr">
              <a:buNone/>
              <a:defRPr kumimoji="0" lang="en-US" sz="1400" b="0" i="0" u="none" strike="noStrike" kern="0" cap="none" spc="0" normalizeH="0" baseline="0" dirty="0">
                <a:ln>
                  <a:noFill/>
                </a:ln>
                <a:solidFill>
                  <a:srgbClr val="FFFFFF"/>
                </a:solidFill>
                <a:effectLst/>
                <a:uLnTx/>
                <a:uFillTx/>
                <a:latin typeface="Montserrat"/>
                <a:ea typeface="Montserrat"/>
                <a:cs typeface="Montserrat"/>
                <a:sym typeface="Montserrat"/>
              </a:defRPr>
            </a:lvl1pPr>
          </a:lstStyle>
          <a:p>
            <a:pPr lvl="0"/>
            <a:r>
              <a:rPr kumimoji="0" lang="en-US" sz="1400" b="0" i="0" u="none" strike="noStrike" kern="0" cap="none" spc="0" normalizeH="0" baseline="0">
                <a:ln>
                  <a:noFill/>
                </a:ln>
                <a:solidFill>
                  <a:srgbClr val="FFFFFF"/>
                </a:solidFill>
                <a:effectLst/>
                <a:uLnTx/>
                <a:uFillTx/>
                <a:latin typeface="Montserrat"/>
                <a:sym typeface="Montserrat"/>
              </a:rPr>
              <a:t>Description</a:t>
            </a:r>
            <a:endParaRPr lang="en-US"/>
          </a:p>
        </p:txBody>
      </p:sp>
      <p:cxnSp>
        <p:nvCxnSpPr>
          <p:cNvPr id="36" name="Google Shape;187;p40">
            <a:extLst>
              <a:ext uri="{FF2B5EF4-FFF2-40B4-BE49-F238E27FC236}">
                <a16:creationId xmlns:a16="http://schemas.microsoft.com/office/drawing/2014/main" id="{722D825A-B111-4CA1-9E15-916CBE91A9C0}"/>
              </a:ext>
            </a:extLst>
          </p:cNvPr>
          <p:cNvCxnSpPr>
            <a:cxnSpLocks/>
          </p:cNvCxnSpPr>
          <p:nvPr/>
        </p:nvCxnSpPr>
        <p:spPr>
          <a:xfrm>
            <a:off x="5897400" y="2857695"/>
            <a:ext cx="397200" cy="0"/>
          </a:xfrm>
          <a:prstGeom prst="straightConnector1">
            <a:avLst/>
          </a:prstGeom>
          <a:noFill/>
          <a:ln w="9525" cap="flat" cmpd="sng">
            <a:solidFill>
              <a:srgbClr val="5B9BD5"/>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7" name="Text Placeholder 28">
            <a:extLst>
              <a:ext uri="{FF2B5EF4-FFF2-40B4-BE49-F238E27FC236}">
                <a16:creationId xmlns:a16="http://schemas.microsoft.com/office/drawing/2014/main" id="{732C1955-8A16-435A-A759-E6BD416D7A73}"/>
              </a:ext>
            </a:extLst>
          </p:cNvPr>
          <p:cNvSpPr>
            <a:spLocks noGrp="1"/>
          </p:cNvSpPr>
          <p:nvPr>
            <p:ph type="body" sz="quarter" idx="13" hasCustomPrompt="1"/>
          </p:nvPr>
        </p:nvSpPr>
        <p:spPr>
          <a:xfrm>
            <a:off x="5295894" y="2067392"/>
            <a:ext cx="1600213" cy="723900"/>
          </a:xfrm>
        </p:spPr>
        <p:txBody>
          <a:bodyPr anchor="ctr">
            <a:normAutofit/>
          </a:bodyPr>
          <a:lstStyle>
            <a:lvl1pPr marL="0" indent="0" algn="ctr">
              <a:buNone/>
              <a:defRPr kumimoji="0" lang="en-US" sz="3600" b="0" i="0" u="none" strike="noStrike" kern="0" cap="none" spc="0" normalizeH="0" baseline="0" dirty="0">
                <a:ln>
                  <a:noFill/>
                </a:ln>
                <a:solidFill>
                  <a:srgbClr val="5B9BD5"/>
                </a:solidFill>
                <a:effectLst/>
                <a:uLnTx/>
                <a:uFillTx/>
                <a:latin typeface="Montserrat ExtraBold"/>
                <a:ea typeface="Montserrat ExtraBold"/>
                <a:cs typeface="Montserrat ExtraBold"/>
                <a:sym typeface="Montserrat ExtraBold"/>
              </a:defRPr>
            </a:lvl1pPr>
            <a:lvl2pPr marL="457200" indent="0" algn="l">
              <a:buNone/>
              <a:defRPr sz="3600">
                <a:solidFill>
                  <a:schemeClr val="tx2"/>
                </a:solidFill>
                <a:latin typeface="+mj-lt"/>
              </a:defRPr>
            </a:lvl2pPr>
          </a:lstStyle>
          <a:p>
            <a:pPr marL="0" marR="0" lvl="0" indent="0" algn="ctr" defTabSz="914400" rtl="0" eaLnBrk="1" fontAlgn="auto" latinLnBrk="0" hangingPunct="1">
              <a:lnSpc>
                <a:spcPct val="100000"/>
              </a:lnSpc>
              <a:spcBef>
                <a:spcPts val="0"/>
              </a:spcBef>
              <a:spcAft>
                <a:spcPts val="0"/>
              </a:spcAft>
              <a:buClr>
                <a:srgbClr val="FFAB40"/>
              </a:buClr>
              <a:buSzPts val="3600"/>
              <a:buFont typeface="Montserrat ExtraBold"/>
              <a:buNone/>
              <a:tabLst/>
              <a:defRPr/>
            </a:pPr>
            <a:r>
              <a:rPr lang="en-US" sz="3600">
                <a:latin typeface="+mj-lt"/>
              </a:rPr>
              <a:t>02</a:t>
            </a:r>
            <a:endParaRPr lang="en-US"/>
          </a:p>
        </p:txBody>
      </p:sp>
      <p:sp>
        <p:nvSpPr>
          <p:cNvPr id="38" name="Text Placeholder 32">
            <a:extLst>
              <a:ext uri="{FF2B5EF4-FFF2-40B4-BE49-F238E27FC236}">
                <a16:creationId xmlns:a16="http://schemas.microsoft.com/office/drawing/2014/main" id="{59B26EE7-C8D0-421C-A31B-5C256F77D288}"/>
              </a:ext>
            </a:extLst>
          </p:cNvPr>
          <p:cNvSpPr>
            <a:spLocks noGrp="1"/>
          </p:cNvSpPr>
          <p:nvPr>
            <p:ph type="body" sz="quarter" idx="14" hasCustomPrompt="1"/>
          </p:nvPr>
        </p:nvSpPr>
        <p:spPr>
          <a:xfrm>
            <a:off x="4883944" y="2962900"/>
            <a:ext cx="2424113" cy="603250"/>
          </a:xfrm>
        </p:spPr>
        <p:txBody>
          <a:bodyPr anchor="ctr">
            <a:normAutofit/>
          </a:bodyPr>
          <a:lstStyle>
            <a:lvl1pPr marL="0" indent="0" algn="ctr">
              <a:buNone/>
              <a:defRPr kumimoji="0" lang="en-US" sz="1800" b="0" i="0" u="none" strike="noStrike" kern="0" cap="none" spc="0" normalizeH="0" baseline="0" dirty="0">
                <a:ln>
                  <a:noFill/>
                </a:ln>
                <a:solidFill>
                  <a:srgbClr val="FFFFFF"/>
                </a:solidFill>
                <a:effectLst/>
                <a:uLnTx/>
                <a:uFillTx/>
                <a:latin typeface="Montserrat ExtraBold"/>
                <a:ea typeface="Montserrat ExtraBold"/>
                <a:cs typeface="Montserrat ExtraBold"/>
                <a:sym typeface="Montserrat ExtraBold"/>
              </a:defRPr>
            </a:lvl1pPr>
          </a:lstStyle>
          <a:p>
            <a:pPr lvl="0"/>
            <a:r>
              <a:rPr kumimoji="0" lang="en-US" sz="1800" b="0" i="0" u="none" strike="noStrike" kern="0" cap="none" spc="0" normalizeH="0" baseline="0">
                <a:ln>
                  <a:noFill/>
                </a:ln>
                <a:solidFill>
                  <a:srgbClr val="FFFFFF"/>
                </a:solidFill>
                <a:effectLst/>
                <a:uLnTx/>
                <a:uFillTx/>
                <a:latin typeface="Montserrat ExtraBold"/>
                <a:sym typeface="Montserrat ExtraBold"/>
              </a:rPr>
              <a:t>Item 1</a:t>
            </a:r>
            <a:endParaRPr lang="en-US"/>
          </a:p>
        </p:txBody>
      </p:sp>
      <p:sp>
        <p:nvSpPr>
          <p:cNvPr id="39" name="Text Placeholder 34">
            <a:extLst>
              <a:ext uri="{FF2B5EF4-FFF2-40B4-BE49-F238E27FC236}">
                <a16:creationId xmlns:a16="http://schemas.microsoft.com/office/drawing/2014/main" id="{A5D1D094-8787-4C2E-9FA5-DB1F5AB2890F}"/>
              </a:ext>
            </a:extLst>
          </p:cNvPr>
          <p:cNvSpPr>
            <a:spLocks noGrp="1"/>
          </p:cNvSpPr>
          <p:nvPr>
            <p:ph type="body" sz="quarter" idx="15" hasCustomPrompt="1"/>
          </p:nvPr>
        </p:nvSpPr>
        <p:spPr>
          <a:xfrm>
            <a:off x="4883944" y="3566150"/>
            <a:ext cx="2424113" cy="1104900"/>
          </a:xfrm>
        </p:spPr>
        <p:txBody>
          <a:bodyPr>
            <a:normAutofit/>
          </a:bodyPr>
          <a:lstStyle>
            <a:lvl1pPr marL="0" indent="0" algn="ctr">
              <a:buNone/>
              <a:defRPr kumimoji="0" lang="en-US" sz="1400" b="0" i="0" u="none" strike="noStrike" kern="0" cap="none" spc="0" normalizeH="0" baseline="0" dirty="0">
                <a:ln>
                  <a:noFill/>
                </a:ln>
                <a:solidFill>
                  <a:srgbClr val="FFFFFF"/>
                </a:solidFill>
                <a:effectLst/>
                <a:uLnTx/>
                <a:uFillTx/>
                <a:latin typeface="Montserrat"/>
                <a:ea typeface="Montserrat"/>
                <a:cs typeface="Montserrat"/>
                <a:sym typeface="Montserrat"/>
              </a:defRPr>
            </a:lvl1pPr>
          </a:lstStyle>
          <a:p>
            <a:pPr lvl="0"/>
            <a:r>
              <a:rPr kumimoji="0" lang="en-US" sz="1400" b="0" i="0" u="none" strike="noStrike" kern="0" cap="none" spc="0" normalizeH="0" baseline="0">
                <a:ln>
                  <a:noFill/>
                </a:ln>
                <a:solidFill>
                  <a:srgbClr val="FFFFFF"/>
                </a:solidFill>
                <a:effectLst/>
                <a:uLnTx/>
                <a:uFillTx/>
                <a:latin typeface="Montserrat"/>
                <a:sym typeface="Montserrat"/>
              </a:rPr>
              <a:t>Description</a:t>
            </a:r>
            <a:endParaRPr lang="en-US"/>
          </a:p>
        </p:txBody>
      </p:sp>
      <p:cxnSp>
        <p:nvCxnSpPr>
          <p:cNvPr id="40" name="Google Shape;187;p40">
            <a:extLst>
              <a:ext uri="{FF2B5EF4-FFF2-40B4-BE49-F238E27FC236}">
                <a16:creationId xmlns:a16="http://schemas.microsoft.com/office/drawing/2014/main" id="{109AA6EA-855A-419A-940E-F2FFD0BDD979}"/>
              </a:ext>
            </a:extLst>
          </p:cNvPr>
          <p:cNvCxnSpPr>
            <a:cxnSpLocks/>
          </p:cNvCxnSpPr>
          <p:nvPr/>
        </p:nvCxnSpPr>
        <p:spPr>
          <a:xfrm>
            <a:off x="9337088" y="2857695"/>
            <a:ext cx="397200" cy="0"/>
          </a:xfrm>
          <a:prstGeom prst="straightConnector1">
            <a:avLst/>
          </a:prstGeom>
          <a:noFill/>
          <a:ln w="9525" cap="flat" cmpd="sng">
            <a:solidFill>
              <a:srgbClr val="5B9BD5"/>
            </a:solidFill>
            <a:prstDash val="solid"/>
            <a:round/>
            <a:headEnd type="none" w="med" len="med"/>
            <a:tailEnd type="none" w="med" len="med"/>
          </a:ln>
          <a:effectLst>
            <a:outerShdw blurRad="57150" dist="19050" dir="5400000" algn="bl" rotWithShape="0">
              <a:srgbClr val="FFFFFF">
                <a:alpha val="50000"/>
              </a:srgbClr>
            </a:outerShdw>
          </a:effectLst>
        </p:spPr>
      </p:cxnSp>
      <p:sp>
        <p:nvSpPr>
          <p:cNvPr id="41" name="Text Placeholder 28">
            <a:extLst>
              <a:ext uri="{FF2B5EF4-FFF2-40B4-BE49-F238E27FC236}">
                <a16:creationId xmlns:a16="http://schemas.microsoft.com/office/drawing/2014/main" id="{1DF968C7-0034-47F6-9907-6E6A38E70B1B}"/>
              </a:ext>
            </a:extLst>
          </p:cNvPr>
          <p:cNvSpPr>
            <a:spLocks noGrp="1"/>
          </p:cNvSpPr>
          <p:nvPr>
            <p:ph type="body" sz="quarter" idx="16" hasCustomPrompt="1"/>
          </p:nvPr>
        </p:nvSpPr>
        <p:spPr>
          <a:xfrm>
            <a:off x="8735582" y="2067392"/>
            <a:ext cx="1600213" cy="723900"/>
          </a:xfrm>
        </p:spPr>
        <p:txBody>
          <a:bodyPr anchor="ctr">
            <a:normAutofit/>
          </a:bodyPr>
          <a:lstStyle>
            <a:lvl1pPr marL="0" indent="0" algn="ctr">
              <a:buNone/>
              <a:defRPr kumimoji="0" lang="en-US" sz="3600" b="0" i="0" u="none" strike="noStrike" kern="0" cap="none" spc="0" normalizeH="0" baseline="0" dirty="0">
                <a:ln>
                  <a:noFill/>
                </a:ln>
                <a:solidFill>
                  <a:srgbClr val="5B9BD5"/>
                </a:solidFill>
                <a:effectLst/>
                <a:uLnTx/>
                <a:uFillTx/>
                <a:latin typeface="Montserrat ExtraBold"/>
                <a:ea typeface="Montserrat ExtraBold"/>
                <a:cs typeface="Montserrat ExtraBold"/>
                <a:sym typeface="Montserrat ExtraBold"/>
              </a:defRPr>
            </a:lvl1pPr>
            <a:lvl2pPr marL="457200" indent="0" algn="l">
              <a:buNone/>
              <a:defRPr sz="3600">
                <a:solidFill>
                  <a:schemeClr val="tx2"/>
                </a:solidFill>
                <a:latin typeface="+mj-lt"/>
              </a:defRPr>
            </a:lvl2pPr>
          </a:lstStyle>
          <a:p>
            <a:pPr marL="0" marR="0" lvl="0" indent="0" algn="ctr" defTabSz="914400" rtl="0" eaLnBrk="1" fontAlgn="auto" latinLnBrk="0" hangingPunct="1">
              <a:lnSpc>
                <a:spcPct val="100000"/>
              </a:lnSpc>
              <a:spcBef>
                <a:spcPts val="0"/>
              </a:spcBef>
              <a:spcAft>
                <a:spcPts val="0"/>
              </a:spcAft>
              <a:buClr>
                <a:srgbClr val="FFAB40"/>
              </a:buClr>
              <a:buSzPts val="3600"/>
              <a:buFont typeface="Montserrat ExtraBold"/>
              <a:buNone/>
              <a:tabLst/>
              <a:defRPr/>
            </a:pPr>
            <a:r>
              <a:rPr lang="en-US" sz="3600">
                <a:latin typeface="+mj-lt"/>
              </a:rPr>
              <a:t>03</a:t>
            </a:r>
            <a:endParaRPr lang="en-US"/>
          </a:p>
        </p:txBody>
      </p:sp>
      <p:sp>
        <p:nvSpPr>
          <p:cNvPr id="42" name="Text Placeholder 32">
            <a:extLst>
              <a:ext uri="{FF2B5EF4-FFF2-40B4-BE49-F238E27FC236}">
                <a16:creationId xmlns:a16="http://schemas.microsoft.com/office/drawing/2014/main" id="{B217C0B0-97A4-47B0-B51D-1AAA71AA4D20}"/>
              </a:ext>
            </a:extLst>
          </p:cNvPr>
          <p:cNvSpPr>
            <a:spLocks noGrp="1"/>
          </p:cNvSpPr>
          <p:nvPr>
            <p:ph type="body" sz="quarter" idx="17" hasCustomPrompt="1"/>
          </p:nvPr>
        </p:nvSpPr>
        <p:spPr>
          <a:xfrm>
            <a:off x="8323632" y="2962900"/>
            <a:ext cx="2424113" cy="603250"/>
          </a:xfrm>
        </p:spPr>
        <p:txBody>
          <a:bodyPr anchor="ctr">
            <a:normAutofit/>
          </a:bodyPr>
          <a:lstStyle>
            <a:lvl1pPr marL="0" indent="0" algn="ctr">
              <a:buNone/>
              <a:defRPr kumimoji="0" lang="en-US" sz="1800" b="0" i="0" u="none" strike="noStrike" kern="0" cap="none" spc="0" normalizeH="0" baseline="0" dirty="0">
                <a:ln>
                  <a:noFill/>
                </a:ln>
                <a:solidFill>
                  <a:srgbClr val="FFFFFF"/>
                </a:solidFill>
                <a:effectLst/>
                <a:uLnTx/>
                <a:uFillTx/>
                <a:latin typeface="Montserrat ExtraBold"/>
                <a:ea typeface="Montserrat ExtraBold"/>
                <a:cs typeface="Montserrat ExtraBold"/>
                <a:sym typeface="Montserrat ExtraBold"/>
              </a:defRPr>
            </a:lvl1pPr>
          </a:lstStyle>
          <a:p>
            <a:pPr lvl="0"/>
            <a:r>
              <a:rPr kumimoji="0" lang="en-US" sz="1800" b="0" i="0" u="none" strike="noStrike" kern="0" cap="none" spc="0" normalizeH="0" baseline="0">
                <a:ln>
                  <a:noFill/>
                </a:ln>
                <a:solidFill>
                  <a:srgbClr val="FFFFFF"/>
                </a:solidFill>
                <a:effectLst/>
                <a:uLnTx/>
                <a:uFillTx/>
                <a:latin typeface="Montserrat ExtraBold"/>
                <a:sym typeface="Montserrat ExtraBold"/>
              </a:rPr>
              <a:t>Item 1</a:t>
            </a:r>
            <a:endParaRPr lang="en-US"/>
          </a:p>
        </p:txBody>
      </p:sp>
      <p:sp>
        <p:nvSpPr>
          <p:cNvPr id="43" name="Text Placeholder 34">
            <a:extLst>
              <a:ext uri="{FF2B5EF4-FFF2-40B4-BE49-F238E27FC236}">
                <a16:creationId xmlns:a16="http://schemas.microsoft.com/office/drawing/2014/main" id="{604F9B1E-8DED-4D8B-9C65-721A693870C8}"/>
              </a:ext>
            </a:extLst>
          </p:cNvPr>
          <p:cNvSpPr>
            <a:spLocks noGrp="1"/>
          </p:cNvSpPr>
          <p:nvPr>
            <p:ph type="body" sz="quarter" idx="18" hasCustomPrompt="1"/>
          </p:nvPr>
        </p:nvSpPr>
        <p:spPr>
          <a:xfrm>
            <a:off x="8323632" y="3566150"/>
            <a:ext cx="2424113" cy="1104900"/>
          </a:xfrm>
        </p:spPr>
        <p:txBody>
          <a:bodyPr>
            <a:normAutofit/>
          </a:bodyPr>
          <a:lstStyle>
            <a:lvl1pPr marL="0" indent="0" algn="ctr">
              <a:buNone/>
              <a:defRPr kumimoji="0" lang="en-US" sz="1400" b="0" i="0" u="none" strike="noStrike" kern="0" cap="none" spc="0" normalizeH="0" baseline="0" dirty="0">
                <a:ln>
                  <a:noFill/>
                </a:ln>
                <a:solidFill>
                  <a:srgbClr val="FFFFFF"/>
                </a:solidFill>
                <a:effectLst/>
                <a:uLnTx/>
                <a:uFillTx/>
                <a:latin typeface="Montserrat"/>
                <a:ea typeface="Montserrat"/>
                <a:cs typeface="Montserrat"/>
                <a:sym typeface="Montserrat"/>
              </a:defRPr>
            </a:lvl1pPr>
          </a:lstStyle>
          <a:p>
            <a:pPr lvl="0"/>
            <a:r>
              <a:rPr kumimoji="0" lang="en-US" sz="1400" b="0" i="0" u="none" strike="noStrike" kern="0" cap="none" spc="0" normalizeH="0" baseline="0">
                <a:ln>
                  <a:noFill/>
                </a:ln>
                <a:solidFill>
                  <a:srgbClr val="FFFFFF"/>
                </a:solidFill>
                <a:effectLst/>
                <a:uLnTx/>
                <a:uFillTx/>
                <a:latin typeface="Montserrat"/>
                <a:sym typeface="Montserrat"/>
              </a:rPr>
              <a:t>Description</a:t>
            </a:r>
            <a:endParaRPr lang="en-US"/>
          </a:p>
        </p:txBody>
      </p:sp>
    </p:spTree>
    <p:extLst>
      <p:ext uri="{BB962C8B-B14F-4D97-AF65-F5344CB8AC3E}">
        <p14:creationId xmlns:p14="http://schemas.microsoft.com/office/powerpoint/2010/main" val="184997130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5_Custom Layou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A040A3F-74E3-4A28-AC16-B2F0ABFCFB0F}"/>
              </a:ext>
            </a:extLst>
          </p:cNvPr>
          <p:cNvSpPr/>
          <p:nvPr/>
        </p:nvSpPr>
        <p:spPr>
          <a:xfrm>
            <a:off x="1327" y="0"/>
            <a:ext cx="12190673" cy="6860778"/>
          </a:xfrm>
          <a:prstGeom prst="rect">
            <a:avLst/>
          </a:prstGeom>
          <a:gradFill flip="none" rotWithShape="1">
            <a:gsLst>
              <a:gs pos="68000">
                <a:srgbClr val="00284E">
                  <a:alpha val="50000"/>
                </a:srgbClr>
              </a:gs>
              <a:gs pos="39000">
                <a:srgbClr val="001D3A">
                  <a:lumMod val="100000"/>
                </a:srgbClr>
              </a:gs>
              <a:gs pos="100000">
                <a:srgbClr val="00326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22" name="Google Shape;216;p44">
            <a:extLst>
              <a:ext uri="{FF2B5EF4-FFF2-40B4-BE49-F238E27FC236}">
                <a16:creationId xmlns:a16="http://schemas.microsoft.com/office/drawing/2014/main" id="{7A48A6E7-A0E8-4D88-9047-3E62DB867354}"/>
              </a:ext>
            </a:extLst>
          </p:cNvPr>
          <p:cNvCxnSpPr/>
          <p:nvPr/>
        </p:nvCxnSpPr>
        <p:spPr>
          <a:xfrm>
            <a:off x="1026200" y="414022"/>
            <a:ext cx="2763000" cy="0"/>
          </a:xfrm>
          <a:prstGeom prst="straightConnector1">
            <a:avLst/>
          </a:prstGeom>
          <a:noFill/>
          <a:ln w="9525" cap="flat" cmpd="sng">
            <a:solidFill>
              <a:srgbClr val="5B9BD5"/>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4" name="Graphic 23">
            <a:extLst>
              <a:ext uri="{FF2B5EF4-FFF2-40B4-BE49-F238E27FC236}">
                <a16:creationId xmlns:a16="http://schemas.microsoft.com/office/drawing/2014/main" id="{6D52162E-88B7-4C4C-AB21-ACFEB2563F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151" y="6008242"/>
            <a:ext cx="2298808" cy="689110"/>
          </a:xfrm>
          <a:prstGeom prst="rect">
            <a:avLst/>
          </a:prstGeom>
        </p:spPr>
      </p:pic>
      <p:sp>
        <p:nvSpPr>
          <p:cNvPr id="25" name="Title 10">
            <a:extLst>
              <a:ext uri="{FF2B5EF4-FFF2-40B4-BE49-F238E27FC236}">
                <a16:creationId xmlns:a16="http://schemas.microsoft.com/office/drawing/2014/main" id="{17C8E7C3-1D81-46DA-89B0-207C2B394404}"/>
              </a:ext>
            </a:extLst>
          </p:cNvPr>
          <p:cNvSpPr>
            <a:spLocks noGrp="1"/>
          </p:cNvSpPr>
          <p:nvPr>
            <p:ph type="title"/>
          </p:nvPr>
        </p:nvSpPr>
        <p:spPr>
          <a:xfrm>
            <a:off x="938500" y="458211"/>
            <a:ext cx="5271014" cy="499897"/>
          </a:xfrm>
        </p:spPr>
        <p:txBody>
          <a:bodyPr/>
          <a:lstStyle>
            <a:lvl1pPr>
              <a:defRPr sz="2400">
                <a:solidFill>
                  <a:schemeClr val="tx2"/>
                </a:solidFill>
              </a:defRPr>
            </a:lvl1pPr>
          </a:lstStyle>
          <a:p>
            <a:r>
              <a:rPr lang="en-US"/>
              <a:t>Click to edit Master title style</a:t>
            </a:r>
          </a:p>
        </p:txBody>
      </p:sp>
      <p:sp>
        <p:nvSpPr>
          <p:cNvPr id="29" name="Text Placeholder 28">
            <a:extLst>
              <a:ext uri="{FF2B5EF4-FFF2-40B4-BE49-F238E27FC236}">
                <a16:creationId xmlns:a16="http://schemas.microsoft.com/office/drawing/2014/main" id="{8143A98D-77EB-40A2-84B7-2A0505AAF801}"/>
              </a:ext>
            </a:extLst>
          </p:cNvPr>
          <p:cNvSpPr>
            <a:spLocks noGrp="1"/>
          </p:cNvSpPr>
          <p:nvPr>
            <p:ph type="body" sz="quarter" idx="10" hasCustomPrompt="1"/>
          </p:nvPr>
        </p:nvSpPr>
        <p:spPr>
          <a:xfrm>
            <a:off x="1856205" y="2067392"/>
            <a:ext cx="1600213" cy="723900"/>
          </a:xfrm>
        </p:spPr>
        <p:txBody>
          <a:bodyPr anchor="ctr">
            <a:normAutofit/>
          </a:bodyPr>
          <a:lstStyle>
            <a:lvl1pPr marL="0" indent="0" algn="ctr">
              <a:buNone/>
              <a:defRPr kumimoji="0" lang="en-US" sz="3600" b="0" i="0" u="none" strike="noStrike" kern="0" cap="none" spc="0" normalizeH="0" baseline="0" dirty="0">
                <a:ln>
                  <a:noFill/>
                </a:ln>
                <a:solidFill>
                  <a:srgbClr val="5B9BD5"/>
                </a:solidFill>
                <a:effectLst/>
                <a:uLnTx/>
                <a:uFillTx/>
                <a:latin typeface="Montserrat ExtraBold"/>
                <a:ea typeface="Montserrat ExtraBold"/>
                <a:cs typeface="Montserrat ExtraBold"/>
                <a:sym typeface="Montserrat ExtraBold"/>
              </a:defRPr>
            </a:lvl1pPr>
            <a:lvl2pPr marL="457200" indent="0" algn="l">
              <a:buNone/>
              <a:defRPr sz="3600">
                <a:solidFill>
                  <a:schemeClr val="tx2"/>
                </a:solidFill>
                <a:latin typeface="+mj-lt"/>
              </a:defRPr>
            </a:lvl2pPr>
          </a:lstStyle>
          <a:p>
            <a:pPr marL="0" marR="0" lvl="0" indent="0" algn="ctr" defTabSz="914400" rtl="0" eaLnBrk="1" fontAlgn="auto" latinLnBrk="0" hangingPunct="1">
              <a:lnSpc>
                <a:spcPct val="100000"/>
              </a:lnSpc>
              <a:spcBef>
                <a:spcPts val="0"/>
              </a:spcBef>
              <a:spcAft>
                <a:spcPts val="0"/>
              </a:spcAft>
              <a:buClr>
                <a:srgbClr val="FFAB40"/>
              </a:buClr>
              <a:buSzPts val="3600"/>
              <a:buFont typeface="Montserrat ExtraBold"/>
              <a:buNone/>
              <a:tabLst/>
              <a:defRPr/>
            </a:pPr>
            <a:r>
              <a:rPr lang="en-US" sz="3600">
                <a:latin typeface="+mj-lt"/>
              </a:rPr>
              <a:t>01</a:t>
            </a:r>
            <a:endParaRPr lang="en-US"/>
          </a:p>
        </p:txBody>
      </p:sp>
      <p:sp>
        <p:nvSpPr>
          <p:cNvPr id="33" name="Text Placeholder 32">
            <a:extLst>
              <a:ext uri="{FF2B5EF4-FFF2-40B4-BE49-F238E27FC236}">
                <a16:creationId xmlns:a16="http://schemas.microsoft.com/office/drawing/2014/main" id="{92270316-774D-4AA6-8E84-1930AC051639}"/>
              </a:ext>
            </a:extLst>
          </p:cNvPr>
          <p:cNvSpPr>
            <a:spLocks noGrp="1"/>
          </p:cNvSpPr>
          <p:nvPr>
            <p:ph type="body" sz="quarter" idx="11" hasCustomPrompt="1"/>
          </p:nvPr>
        </p:nvSpPr>
        <p:spPr>
          <a:xfrm>
            <a:off x="1444255" y="3027723"/>
            <a:ext cx="2424113" cy="603250"/>
          </a:xfrm>
        </p:spPr>
        <p:txBody>
          <a:bodyPr anchor="ctr">
            <a:normAutofit/>
          </a:bodyPr>
          <a:lstStyle>
            <a:lvl1pPr marL="0" indent="0" algn="ctr">
              <a:buNone/>
              <a:defRPr kumimoji="0" lang="en-US" sz="1800" b="0" i="0" u="none" strike="noStrike" kern="0" cap="none" spc="0" normalizeH="0" baseline="0" dirty="0">
                <a:ln>
                  <a:noFill/>
                </a:ln>
                <a:solidFill>
                  <a:srgbClr val="FFFFFF"/>
                </a:solidFill>
                <a:effectLst/>
                <a:uLnTx/>
                <a:uFillTx/>
                <a:latin typeface="Montserrat ExtraBold"/>
                <a:ea typeface="Montserrat ExtraBold"/>
                <a:cs typeface="Montserrat ExtraBold"/>
                <a:sym typeface="Montserrat ExtraBold"/>
              </a:defRPr>
            </a:lvl1pPr>
          </a:lstStyle>
          <a:p>
            <a:pPr lvl="0"/>
            <a:r>
              <a:rPr kumimoji="0" lang="en-US" sz="1800" b="0" i="0" u="none" strike="noStrike" kern="0" cap="none" spc="0" normalizeH="0" baseline="0">
                <a:ln>
                  <a:noFill/>
                </a:ln>
                <a:solidFill>
                  <a:srgbClr val="FFFFFF"/>
                </a:solidFill>
                <a:effectLst/>
                <a:uLnTx/>
                <a:uFillTx/>
                <a:latin typeface="Montserrat ExtraBold"/>
                <a:sym typeface="Montserrat ExtraBold"/>
              </a:rPr>
              <a:t>Item 1</a:t>
            </a:r>
            <a:endParaRPr lang="en-US"/>
          </a:p>
        </p:txBody>
      </p:sp>
      <p:sp>
        <p:nvSpPr>
          <p:cNvPr id="35" name="Text Placeholder 34">
            <a:extLst>
              <a:ext uri="{FF2B5EF4-FFF2-40B4-BE49-F238E27FC236}">
                <a16:creationId xmlns:a16="http://schemas.microsoft.com/office/drawing/2014/main" id="{60994189-2D84-46D7-A2AB-FCCDBEB14D87}"/>
              </a:ext>
            </a:extLst>
          </p:cNvPr>
          <p:cNvSpPr>
            <a:spLocks noGrp="1"/>
          </p:cNvSpPr>
          <p:nvPr>
            <p:ph type="body" sz="quarter" idx="12" hasCustomPrompt="1"/>
          </p:nvPr>
        </p:nvSpPr>
        <p:spPr>
          <a:xfrm>
            <a:off x="1444255" y="3630973"/>
            <a:ext cx="2424113" cy="1104900"/>
          </a:xfrm>
        </p:spPr>
        <p:txBody>
          <a:bodyPr>
            <a:normAutofit/>
          </a:bodyPr>
          <a:lstStyle>
            <a:lvl1pPr marL="0" indent="0" algn="ctr">
              <a:buNone/>
              <a:defRPr kumimoji="0" lang="en-US" sz="1400" b="0" i="0" u="none" strike="noStrike" kern="0" cap="none" spc="0" normalizeH="0" baseline="0" dirty="0">
                <a:ln>
                  <a:noFill/>
                </a:ln>
                <a:solidFill>
                  <a:srgbClr val="FFFFFF"/>
                </a:solidFill>
                <a:effectLst/>
                <a:uLnTx/>
                <a:uFillTx/>
                <a:latin typeface="Montserrat"/>
                <a:ea typeface="Montserrat"/>
                <a:cs typeface="Montserrat"/>
                <a:sym typeface="Montserrat"/>
              </a:defRPr>
            </a:lvl1pPr>
          </a:lstStyle>
          <a:p>
            <a:pPr lvl="0"/>
            <a:r>
              <a:rPr kumimoji="0" lang="en-US" sz="1400" b="0" i="0" u="none" strike="noStrike" kern="0" cap="none" spc="0" normalizeH="0" baseline="0">
                <a:ln>
                  <a:noFill/>
                </a:ln>
                <a:solidFill>
                  <a:srgbClr val="FFFFFF"/>
                </a:solidFill>
                <a:effectLst/>
                <a:uLnTx/>
                <a:uFillTx/>
                <a:latin typeface="Montserrat"/>
                <a:sym typeface="Montserrat"/>
              </a:rPr>
              <a:t>Description</a:t>
            </a:r>
            <a:endParaRPr lang="en-US"/>
          </a:p>
        </p:txBody>
      </p:sp>
      <p:sp>
        <p:nvSpPr>
          <p:cNvPr id="37" name="Text Placeholder 28">
            <a:extLst>
              <a:ext uri="{FF2B5EF4-FFF2-40B4-BE49-F238E27FC236}">
                <a16:creationId xmlns:a16="http://schemas.microsoft.com/office/drawing/2014/main" id="{732C1955-8A16-435A-A759-E6BD416D7A73}"/>
              </a:ext>
            </a:extLst>
          </p:cNvPr>
          <p:cNvSpPr>
            <a:spLocks noGrp="1"/>
          </p:cNvSpPr>
          <p:nvPr>
            <p:ph type="body" sz="quarter" idx="13" hasCustomPrompt="1"/>
          </p:nvPr>
        </p:nvSpPr>
        <p:spPr>
          <a:xfrm>
            <a:off x="5295894" y="2067392"/>
            <a:ext cx="1600213" cy="723900"/>
          </a:xfrm>
        </p:spPr>
        <p:txBody>
          <a:bodyPr anchor="ctr">
            <a:normAutofit/>
          </a:bodyPr>
          <a:lstStyle>
            <a:lvl1pPr marL="0" indent="0" algn="ctr">
              <a:buNone/>
              <a:defRPr kumimoji="0" lang="en-US" sz="3600" b="0" i="0" u="none" strike="noStrike" kern="0" cap="none" spc="0" normalizeH="0" baseline="0" dirty="0">
                <a:ln>
                  <a:noFill/>
                </a:ln>
                <a:solidFill>
                  <a:srgbClr val="5B9BD5"/>
                </a:solidFill>
                <a:effectLst/>
                <a:uLnTx/>
                <a:uFillTx/>
                <a:latin typeface="Montserrat ExtraBold"/>
                <a:ea typeface="Montserrat ExtraBold"/>
                <a:cs typeface="Montserrat ExtraBold"/>
                <a:sym typeface="Montserrat ExtraBold"/>
              </a:defRPr>
            </a:lvl1pPr>
            <a:lvl2pPr marL="457200" indent="0" algn="l">
              <a:buNone/>
              <a:defRPr sz="3600">
                <a:solidFill>
                  <a:schemeClr val="tx2"/>
                </a:solidFill>
                <a:latin typeface="+mj-lt"/>
              </a:defRPr>
            </a:lvl2pPr>
          </a:lstStyle>
          <a:p>
            <a:pPr marL="0" marR="0" lvl="0" indent="0" algn="ctr" defTabSz="914400" rtl="0" eaLnBrk="1" fontAlgn="auto" latinLnBrk="0" hangingPunct="1">
              <a:lnSpc>
                <a:spcPct val="100000"/>
              </a:lnSpc>
              <a:spcBef>
                <a:spcPts val="0"/>
              </a:spcBef>
              <a:spcAft>
                <a:spcPts val="0"/>
              </a:spcAft>
              <a:buClr>
                <a:srgbClr val="FFAB40"/>
              </a:buClr>
              <a:buSzPts val="3600"/>
              <a:buFont typeface="Montserrat ExtraBold"/>
              <a:buNone/>
              <a:tabLst/>
              <a:defRPr/>
            </a:pPr>
            <a:r>
              <a:rPr lang="en-US" sz="3600">
                <a:latin typeface="+mj-lt"/>
              </a:rPr>
              <a:t>02</a:t>
            </a:r>
            <a:endParaRPr lang="en-US"/>
          </a:p>
        </p:txBody>
      </p:sp>
      <p:sp>
        <p:nvSpPr>
          <p:cNvPr id="38" name="Text Placeholder 32">
            <a:extLst>
              <a:ext uri="{FF2B5EF4-FFF2-40B4-BE49-F238E27FC236}">
                <a16:creationId xmlns:a16="http://schemas.microsoft.com/office/drawing/2014/main" id="{59B26EE7-C8D0-421C-A31B-5C256F77D288}"/>
              </a:ext>
            </a:extLst>
          </p:cNvPr>
          <p:cNvSpPr>
            <a:spLocks noGrp="1"/>
          </p:cNvSpPr>
          <p:nvPr>
            <p:ph type="body" sz="quarter" idx="14" hasCustomPrompt="1"/>
          </p:nvPr>
        </p:nvSpPr>
        <p:spPr>
          <a:xfrm>
            <a:off x="4883944" y="2962900"/>
            <a:ext cx="2424113" cy="603250"/>
          </a:xfrm>
        </p:spPr>
        <p:txBody>
          <a:bodyPr anchor="ctr">
            <a:normAutofit/>
          </a:bodyPr>
          <a:lstStyle>
            <a:lvl1pPr marL="0" indent="0" algn="ctr">
              <a:buNone/>
              <a:defRPr kumimoji="0" lang="en-US" sz="1800" b="0" i="0" u="none" strike="noStrike" kern="0" cap="none" spc="0" normalizeH="0" baseline="0" dirty="0">
                <a:ln>
                  <a:noFill/>
                </a:ln>
                <a:solidFill>
                  <a:srgbClr val="FFFFFF"/>
                </a:solidFill>
                <a:effectLst/>
                <a:uLnTx/>
                <a:uFillTx/>
                <a:latin typeface="Montserrat ExtraBold"/>
                <a:ea typeface="Montserrat ExtraBold"/>
                <a:cs typeface="Montserrat ExtraBold"/>
                <a:sym typeface="Montserrat ExtraBold"/>
              </a:defRPr>
            </a:lvl1pPr>
          </a:lstStyle>
          <a:p>
            <a:pPr lvl="0"/>
            <a:r>
              <a:rPr kumimoji="0" lang="en-US" sz="1800" b="0" i="0" u="none" strike="noStrike" kern="0" cap="none" spc="0" normalizeH="0" baseline="0">
                <a:ln>
                  <a:noFill/>
                </a:ln>
                <a:solidFill>
                  <a:srgbClr val="FFFFFF"/>
                </a:solidFill>
                <a:effectLst/>
                <a:uLnTx/>
                <a:uFillTx/>
                <a:latin typeface="Montserrat ExtraBold"/>
                <a:sym typeface="Montserrat ExtraBold"/>
              </a:rPr>
              <a:t>Item 1</a:t>
            </a:r>
            <a:endParaRPr lang="en-US"/>
          </a:p>
        </p:txBody>
      </p:sp>
      <p:sp>
        <p:nvSpPr>
          <p:cNvPr id="39" name="Text Placeholder 34">
            <a:extLst>
              <a:ext uri="{FF2B5EF4-FFF2-40B4-BE49-F238E27FC236}">
                <a16:creationId xmlns:a16="http://schemas.microsoft.com/office/drawing/2014/main" id="{A5D1D094-8787-4C2E-9FA5-DB1F5AB2890F}"/>
              </a:ext>
            </a:extLst>
          </p:cNvPr>
          <p:cNvSpPr>
            <a:spLocks noGrp="1"/>
          </p:cNvSpPr>
          <p:nvPr>
            <p:ph type="body" sz="quarter" idx="15" hasCustomPrompt="1"/>
          </p:nvPr>
        </p:nvSpPr>
        <p:spPr>
          <a:xfrm>
            <a:off x="4883944" y="3566150"/>
            <a:ext cx="2424113" cy="1104900"/>
          </a:xfrm>
        </p:spPr>
        <p:txBody>
          <a:bodyPr>
            <a:normAutofit/>
          </a:bodyPr>
          <a:lstStyle>
            <a:lvl1pPr marL="0" indent="0" algn="ctr">
              <a:buNone/>
              <a:defRPr kumimoji="0" lang="en-US" sz="1400" b="0" i="0" u="none" strike="noStrike" kern="0" cap="none" spc="0" normalizeH="0" baseline="0" dirty="0">
                <a:ln>
                  <a:noFill/>
                </a:ln>
                <a:solidFill>
                  <a:srgbClr val="FFFFFF"/>
                </a:solidFill>
                <a:effectLst/>
                <a:uLnTx/>
                <a:uFillTx/>
                <a:latin typeface="Montserrat"/>
                <a:ea typeface="Montserrat"/>
                <a:cs typeface="Montserrat"/>
                <a:sym typeface="Montserrat"/>
              </a:defRPr>
            </a:lvl1pPr>
          </a:lstStyle>
          <a:p>
            <a:pPr lvl="0"/>
            <a:r>
              <a:rPr kumimoji="0" lang="en-US" sz="1400" b="0" i="0" u="none" strike="noStrike" kern="0" cap="none" spc="0" normalizeH="0" baseline="0">
                <a:ln>
                  <a:noFill/>
                </a:ln>
                <a:solidFill>
                  <a:srgbClr val="FFFFFF"/>
                </a:solidFill>
                <a:effectLst/>
                <a:uLnTx/>
                <a:uFillTx/>
                <a:latin typeface="Montserrat"/>
                <a:sym typeface="Montserrat"/>
              </a:rPr>
              <a:t>Description</a:t>
            </a:r>
            <a:endParaRPr lang="en-US"/>
          </a:p>
        </p:txBody>
      </p:sp>
      <p:sp>
        <p:nvSpPr>
          <p:cNvPr id="41" name="Text Placeholder 28">
            <a:extLst>
              <a:ext uri="{FF2B5EF4-FFF2-40B4-BE49-F238E27FC236}">
                <a16:creationId xmlns:a16="http://schemas.microsoft.com/office/drawing/2014/main" id="{1DF968C7-0034-47F6-9907-6E6A38E70B1B}"/>
              </a:ext>
            </a:extLst>
          </p:cNvPr>
          <p:cNvSpPr>
            <a:spLocks noGrp="1"/>
          </p:cNvSpPr>
          <p:nvPr>
            <p:ph type="body" sz="quarter" idx="16" hasCustomPrompt="1"/>
          </p:nvPr>
        </p:nvSpPr>
        <p:spPr>
          <a:xfrm>
            <a:off x="8735582" y="2067392"/>
            <a:ext cx="1600213" cy="723900"/>
          </a:xfrm>
        </p:spPr>
        <p:txBody>
          <a:bodyPr anchor="ctr">
            <a:normAutofit/>
          </a:bodyPr>
          <a:lstStyle>
            <a:lvl1pPr marL="0" indent="0" algn="ctr">
              <a:buNone/>
              <a:defRPr kumimoji="0" lang="en-US" sz="3600" b="0" i="0" u="none" strike="noStrike" kern="0" cap="none" spc="0" normalizeH="0" baseline="0" dirty="0">
                <a:ln>
                  <a:noFill/>
                </a:ln>
                <a:solidFill>
                  <a:srgbClr val="5B9BD5"/>
                </a:solidFill>
                <a:effectLst/>
                <a:uLnTx/>
                <a:uFillTx/>
                <a:latin typeface="Montserrat ExtraBold"/>
                <a:ea typeface="Montserrat ExtraBold"/>
                <a:cs typeface="Montserrat ExtraBold"/>
                <a:sym typeface="Montserrat ExtraBold"/>
              </a:defRPr>
            </a:lvl1pPr>
            <a:lvl2pPr marL="457200" indent="0" algn="l">
              <a:buNone/>
              <a:defRPr sz="3600">
                <a:solidFill>
                  <a:schemeClr val="tx2"/>
                </a:solidFill>
                <a:latin typeface="+mj-lt"/>
              </a:defRPr>
            </a:lvl2pPr>
          </a:lstStyle>
          <a:p>
            <a:pPr marL="0" marR="0" lvl="0" indent="0" algn="ctr" defTabSz="914400" rtl="0" eaLnBrk="1" fontAlgn="auto" latinLnBrk="0" hangingPunct="1">
              <a:lnSpc>
                <a:spcPct val="100000"/>
              </a:lnSpc>
              <a:spcBef>
                <a:spcPts val="0"/>
              </a:spcBef>
              <a:spcAft>
                <a:spcPts val="0"/>
              </a:spcAft>
              <a:buClr>
                <a:srgbClr val="FFAB40"/>
              </a:buClr>
              <a:buSzPts val="3600"/>
              <a:buFont typeface="Montserrat ExtraBold"/>
              <a:buNone/>
              <a:tabLst/>
              <a:defRPr/>
            </a:pPr>
            <a:r>
              <a:rPr lang="en-US" sz="3600">
                <a:latin typeface="+mj-lt"/>
              </a:rPr>
              <a:t>03</a:t>
            </a:r>
            <a:endParaRPr lang="en-US"/>
          </a:p>
        </p:txBody>
      </p:sp>
      <p:sp>
        <p:nvSpPr>
          <p:cNvPr id="42" name="Text Placeholder 32">
            <a:extLst>
              <a:ext uri="{FF2B5EF4-FFF2-40B4-BE49-F238E27FC236}">
                <a16:creationId xmlns:a16="http://schemas.microsoft.com/office/drawing/2014/main" id="{B217C0B0-97A4-47B0-B51D-1AAA71AA4D20}"/>
              </a:ext>
            </a:extLst>
          </p:cNvPr>
          <p:cNvSpPr>
            <a:spLocks noGrp="1"/>
          </p:cNvSpPr>
          <p:nvPr>
            <p:ph type="body" sz="quarter" idx="17" hasCustomPrompt="1"/>
          </p:nvPr>
        </p:nvSpPr>
        <p:spPr>
          <a:xfrm>
            <a:off x="8323632" y="2962900"/>
            <a:ext cx="2424113" cy="603250"/>
          </a:xfrm>
        </p:spPr>
        <p:txBody>
          <a:bodyPr anchor="ctr">
            <a:normAutofit/>
          </a:bodyPr>
          <a:lstStyle>
            <a:lvl1pPr marL="0" indent="0" algn="ctr">
              <a:buNone/>
              <a:defRPr kumimoji="0" lang="en-US" sz="1800" b="0" i="0" u="none" strike="noStrike" kern="0" cap="none" spc="0" normalizeH="0" baseline="0" dirty="0">
                <a:ln>
                  <a:noFill/>
                </a:ln>
                <a:solidFill>
                  <a:srgbClr val="FFFFFF"/>
                </a:solidFill>
                <a:effectLst/>
                <a:uLnTx/>
                <a:uFillTx/>
                <a:latin typeface="Montserrat ExtraBold"/>
                <a:ea typeface="Montserrat ExtraBold"/>
                <a:cs typeface="Montserrat ExtraBold"/>
                <a:sym typeface="Montserrat ExtraBold"/>
              </a:defRPr>
            </a:lvl1pPr>
          </a:lstStyle>
          <a:p>
            <a:pPr lvl="0"/>
            <a:r>
              <a:rPr kumimoji="0" lang="en-US" sz="1800" b="0" i="0" u="none" strike="noStrike" kern="0" cap="none" spc="0" normalizeH="0" baseline="0">
                <a:ln>
                  <a:noFill/>
                </a:ln>
                <a:solidFill>
                  <a:srgbClr val="FFFFFF"/>
                </a:solidFill>
                <a:effectLst/>
                <a:uLnTx/>
                <a:uFillTx/>
                <a:latin typeface="Montserrat ExtraBold"/>
                <a:sym typeface="Montserrat ExtraBold"/>
              </a:rPr>
              <a:t>Item 1</a:t>
            </a:r>
            <a:endParaRPr lang="en-US"/>
          </a:p>
        </p:txBody>
      </p:sp>
      <p:sp>
        <p:nvSpPr>
          <p:cNvPr id="43" name="Text Placeholder 34">
            <a:extLst>
              <a:ext uri="{FF2B5EF4-FFF2-40B4-BE49-F238E27FC236}">
                <a16:creationId xmlns:a16="http://schemas.microsoft.com/office/drawing/2014/main" id="{604F9B1E-8DED-4D8B-9C65-721A693870C8}"/>
              </a:ext>
            </a:extLst>
          </p:cNvPr>
          <p:cNvSpPr>
            <a:spLocks noGrp="1"/>
          </p:cNvSpPr>
          <p:nvPr>
            <p:ph type="body" sz="quarter" idx="18" hasCustomPrompt="1"/>
          </p:nvPr>
        </p:nvSpPr>
        <p:spPr>
          <a:xfrm>
            <a:off x="8323632" y="3566150"/>
            <a:ext cx="2424113" cy="1104900"/>
          </a:xfrm>
        </p:spPr>
        <p:txBody>
          <a:bodyPr>
            <a:normAutofit/>
          </a:bodyPr>
          <a:lstStyle>
            <a:lvl1pPr marL="0" indent="0" algn="ctr">
              <a:buNone/>
              <a:defRPr kumimoji="0" lang="en-US" sz="1400" b="0" i="0" u="none" strike="noStrike" kern="0" cap="none" spc="0" normalizeH="0" baseline="0" dirty="0">
                <a:ln>
                  <a:noFill/>
                </a:ln>
                <a:solidFill>
                  <a:srgbClr val="FFFFFF"/>
                </a:solidFill>
                <a:effectLst/>
                <a:uLnTx/>
                <a:uFillTx/>
                <a:latin typeface="Montserrat"/>
                <a:ea typeface="Montserrat"/>
                <a:cs typeface="Montserrat"/>
                <a:sym typeface="Montserrat"/>
              </a:defRPr>
            </a:lvl1pPr>
          </a:lstStyle>
          <a:p>
            <a:pPr lvl="0"/>
            <a:r>
              <a:rPr kumimoji="0" lang="en-US" sz="1400" b="0" i="0" u="none" strike="noStrike" kern="0" cap="none" spc="0" normalizeH="0" baseline="0">
                <a:ln>
                  <a:noFill/>
                </a:ln>
                <a:solidFill>
                  <a:srgbClr val="FFFFFF"/>
                </a:solidFill>
                <a:effectLst/>
                <a:uLnTx/>
                <a:uFillTx/>
                <a:latin typeface="Montserrat"/>
                <a:sym typeface="Montserrat"/>
              </a:rPr>
              <a:t>Description</a:t>
            </a:r>
            <a:endParaRPr lang="en-US"/>
          </a:p>
        </p:txBody>
      </p:sp>
    </p:spTree>
    <p:extLst>
      <p:ext uri="{BB962C8B-B14F-4D97-AF65-F5344CB8AC3E}">
        <p14:creationId xmlns:p14="http://schemas.microsoft.com/office/powerpoint/2010/main" val="54592691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C8CD8E7-CE10-4500-AB6E-856C29A510B8}"/>
              </a:ext>
            </a:extLst>
          </p:cNvPr>
          <p:cNvSpPr/>
          <p:nvPr/>
        </p:nvSpPr>
        <p:spPr>
          <a:xfrm>
            <a:off x="1327" y="0"/>
            <a:ext cx="12190673" cy="6860778"/>
          </a:xfrm>
          <a:prstGeom prst="rect">
            <a:avLst/>
          </a:prstGeom>
          <a:gradFill flip="none" rotWithShape="1">
            <a:gsLst>
              <a:gs pos="68000">
                <a:srgbClr val="00284E">
                  <a:alpha val="50000"/>
                </a:srgbClr>
              </a:gs>
              <a:gs pos="39000">
                <a:srgbClr val="001D3A">
                  <a:lumMod val="100000"/>
                </a:srgbClr>
              </a:gs>
              <a:gs pos="100000">
                <a:srgbClr val="00326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9" name="Google Shape;216;p44">
            <a:extLst>
              <a:ext uri="{FF2B5EF4-FFF2-40B4-BE49-F238E27FC236}">
                <a16:creationId xmlns:a16="http://schemas.microsoft.com/office/drawing/2014/main" id="{9E2F251A-B508-44D9-9635-FCAB30FC7212}"/>
              </a:ext>
            </a:extLst>
          </p:cNvPr>
          <p:cNvCxnSpPr/>
          <p:nvPr/>
        </p:nvCxnSpPr>
        <p:spPr>
          <a:xfrm>
            <a:off x="1026200" y="414022"/>
            <a:ext cx="2763000" cy="0"/>
          </a:xfrm>
          <a:prstGeom prst="straightConnector1">
            <a:avLst/>
          </a:prstGeom>
          <a:noFill/>
          <a:ln w="9525" cap="flat" cmpd="sng">
            <a:solidFill>
              <a:srgbClr val="5B9BD5"/>
            </a:solidFill>
            <a:prstDash val="solid"/>
            <a:round/>
            <a:headEnd type="none" w="med" len="med"/>
            <a:tailEnd type="none" w="med" len="med"/>
          </a:ln>
          <a:effectLst>
            <a:outerShdw blurRad="57150" dist="19050" dir="5400000" algn="bl" rotWithShape="0">
              <a:srgbClr val="FFFFFF">
                <a:alpha val="50000"/>
              </a:srgbClr>
            </a:outerShdw>
          </a:effectLst>
        </p:spPr>
      </p:cxnSp>
      <p:grpSp>
        <p:nvGrpSpPr>
          <p:cNvPr id="10" name="Group 9">
            <a:extLst>
              <a:ext uri="{FF2B5EF4-FFF2-40B4-BE49-F238E27FC236}">
                <a16:creationId xmlns:a16="http://schemas.microsoft.com/office/drawing/2014/main" id="{1B9CAD0F-C1A6-4151-9E83-412993CC50DF}"/>
              </a:ext>
            </a:extLst>
          </p:cNvPr>
          <p:cNvGrpSpPr/>
          <p:nvPr/>
        </p:nvGrpSpPr>
        <p:grpSpPr>
          <a:xfrm>
            <a:off x="2348994" y="2422035"/>
            <a:ext cx="3264083" cy="1920000"/>
            <a:chOff x="2641286" y="2422035"/>
            <a:chExt cx="3264083" cy="1920000"/>
          </a:xfrm>
        </p:grpSpPr>
        <p:sp>
          <p:nvSpPr>
            <p:cNvPr id="11" name="Google Shape;223;p45">
              <a:extLst>
                <a:ext uri="{FF2B5EF4-FFF2-40B4-BE49-F238E27FC236}">
                  <a16:creationId xmlns:a16="http://schemas.microsoft.com/office/drawing/2014/main" id="{690F9BA3-817F-4B43-919C-7E4641746FC4}"/>
                </a:ext>
              </a:extLst>
            </p:cNvPr>
            <p:cNvSpPr txBox="1">
              <a:spLocks/>
            </p:cNvSpPr>
            <p:nvPr/>
          </p:nvSpPr>
          <p:spPr>
            <a:xfrm>
              <a:off x="2641286" y="2422035"/>
              <a:ext cx="3264083"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pPr marL="0" marR="0" lvl="0" indent="0" algn="ctr" defTabSz="914400" rtl="0" eaLnBrk="1" fontAlgn="auto" latinLnBrk="0" hangingPunct="1">
                <a:lnSpc>
                  <a:spcPct val="100000"/>
                </a:lnSpc>
                <a:spcBef>
                  <a:spcPts val="0"/>
                </a:spcBef>
                <a:spcAft>
                  <a:spcPts val="0"/>
                </a:spcAft>
                <a:buClr>
                  <a:srgbClr val="FFFFFF"/>
                </a:buClr>
                <a:buSzPts val="1800"/>
                <a:buFont typeface="Montserrat ExtraBold"/>
                <a:buNone/>
                <a:tabLst/>
                <a:defRPr/>
              </a:pPr>
              <a:r>
                <a:rPr kumimoji="0" lang="en-US" sz="2800" b="0" i="0" u="none" strike="noStrike" kern="0" cap="none" spc="0" normalizeH="0" baseline="0" noProof="0">
                  <a:ln>
                    <a:noFill/>
                  </a:ln>
                  <a:solidFill>
                    <a:srgbClr val="FFFFFF"/>
                  </a:solidFill>
                  <a:effectLst/>
                  <a:uLnTx/>
                  <a:uFillTx/>
                  <a:latin typeface="Montserrat ExtraBold"/>
                  <a:sym typeface="Montserrat ExtraBold"/>
                </a:rPr>
                <a:t>Item 1</a:t>
              </a:r>
            </a:p>
          </p:txBody>
        </p:sp>
        <p:sp>
          <p:nvSpPr>
            <p:cNvPr id="12" name="Google Shape;224;p45">
              <a:extLst>
                <a:ext uri="{FF2B5EF4-FFF2-40B4-BE49-F238E27FC236}">
                  <a16:creationId xmlns:a16="http://schemas.microsoft.com/office/drawing/2014/main" id="{A574726B-A419-482C-A594-CD64A3A345EE}"/>
                </a:ext>
              </a:extLst>
            </p:cNvPr>
            <p:cNvSpPr txBox="1">
              <a:spLocks/>
            </p:cNvSpPr>
            <p:nvPr/>
          </p:nvSpPr>
          <p:spPr>
            <a:xfrm>
              <a:off x="3078277" y="3106935"/>
              <a:ext cx="2390100" cy="12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marR="0" lvl="0" indent="0" algn="ctr" defTabSz="914400" rtl="0" eaLnBrk="1" fontAlgn="auto" latinLnBrk="0" hangingPunct="1">
                <a:lnSpc>
                  <a:spcPct val="100000"/>
                </a:lnSpc>
                <a:spcBef>
                  <a:spcPts val="0"/>
                </a:spcBef>
                <a:spcAft>
                  <a:spcPts val="0"/>
                </a:spcAft>
                <a:buClr>
                  <a:srgbClr val="FFFFFF"/>
                </a:buClr>
                <a:buSzPts val="1400"/>
                <a:buFont typeface="Montserrat"/>
                <a:buNone/>
                <a:tabLst/>
                <a:defRPr/>
              </a:pPr>
              <a:r>
                <a:rPr kumimoji="0" lang="en-US" sz="2000" b="0" i="0" u="none" strike="noStrike" kern="0" cap="none" spc="0" normalizeH="0" baseline="0" noProof="0">
                  <a:ln>
                    <a:noFill/>
                  </a:ln>
                  <a:solidFill>
                    <a:srgbClr val="FFFFFF"/>
                  </a:solidFill>
                  <a:effectLst/>
                  <a:uLnTx/>
                  <a:uFillTx/>
                  <a:latin typeface="Montserrat"/>
                  <a:sym typeface="Montserrat"/>
                </a:rPr>
                <a:t>Description</a:t>
              </a:r>
            </a:p>
          </p:txBody>
        </p:sp>
        <p:cxnSp>
          <p:nvCxnSpPr>
            <p:cNvPr id="13" name="Google Shape;227;p45">
              <a:extLst>
                <a:ext uri="{FF2B5EF4-FFF2-40B4-BE49-F238E27FC236}">
                  <a16:creationId xmlns:a16="http://schemas.microsoft.com/office/drawing/2014/main" id="{C0581ED9-6DA4-4DCF-9E6C-49B0CED6703D}"/>
                </a:ext>
              </a:extLst>
            </p:cNvPr>
            <p:cNvCxnSpPr>
              <a:cxnSpLocks/>
            </p:cNvCxnSpPr>
            <p:nvPr/>
          </p:nvCxnSpPr>
          <p:spPr>
            <a:xfrm>
              <a:off x="4137427" y="3042958"/>
              <a:ext cx="271800" cy="0"/>
            </a:xfrm>
            <a:prstGeom prst="straightConnector1">
              <a:avLst/>
            </a:prstGeom>
            <a:noFill/>
            <a:ln w="9525" cap="flat" cmpd="sng">
              <a:solidFill>
                <a:srgbClr val="5B9BD5"/>
              </a:solidFill>
              <a:prstDash val="solid"/>
              <a:round/>
              <a:headEnd type="none" w="med" len="med"/>
              <a:tailEnd type="none" w="med" len="med"/>
            </a:ln>
            <a:effectLst>
              <a:outerShdw blurRad="57150" dist="19050" dir="5400000" algn="bl" rotWithShape="0">
                <a:srgbClr val="FFFFFF">
                  <a:alpha val="50000"/>
                </a:srgbClr>
              </a:outerShdw>
            </a:effectLst>
          </p:spPr>
        </p:cxnSp>
      </p:grpSp>
      <p:grpSp>
        <p:nvGrpSpPr>
          <p:cNvPr id="14" name="Group 13">
            <a:extLst>
              <a:ext uri="{FF2B5EF4-FFF2-40B4-BE49-F238E27FC236}">
                <a16:creationId xmlns:a16="http://schemas.microsoft.com/office/drawing/2014/main" id="{BB0DA66D-52B8-40CB-9BB6-F215FCE913D9}"/>
              </a:ext>
            </a:extLst>
          </p:cNvPr>
          <p:cNvGrpSpPr/>
          <p:nvPr/>
        </p:nvGrpSpPr>
        <p:grpSpPr>
          <a:xfrm>
            <a:off x="6619822" y="2422035"/>
            <a:ext cx="3318642" cy="1920000"/>
            <a:chOff x="6557971" y="2511522"/>
            <a:chExt cx="3318642" cy="1920000"/>
          </a:xfrm>
        </p:grpSpPr>
        <p:sp>
          <p:nvSpPr>
            <p:cNvPr id="15" name="Google Shape;225;p45">
              <a:extLst>
                <a:ext uri="{FF2B5EF4-FFF2-40B4-BE49-F238E27FC236}">
                  <a16:creationId xmlns:a16="http://schemas.microsoft.com/office/drawing/2014/main" id="{2677F3CA-159A-4334-8AB4-2F6580A5B2D9}"/>
                </a:ext>
              </a:extLst>
            </p:cNvPr>
            <p:cNvSpPr txBox="1">
              <a:spLocks/>
            </p:cNvSpPr>
            <p:nvPr/>
          </p:nvSpPr>
          <p:spPr>
            <a:xfrm>
              <a:off x="6557971" y="2511522"/>
              <a:ext cx="3318642"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pPr marL="0" marR="0" lvl="0" indent="0" algn="ctr" defTabSz="914400" rtl="0" eaLnBrk="1" fontAlgn="auto" latinLnBrk="0" hangingPunct="1">
                <a:lnSpc>
                  <a:spcPct val="100000"/>
                </a:lnSpc>
                <a:spcBef>
                  <a:spcPts val="0"/>
                </a:spcBef>
                <a:spcAft>
                  <a:spcPts val="0"/>
                </a:spcAft>
                <a:buClr>
                  <a:srgbClr val="FFFFFF"/>
                </a:buClr>
                <a:buSzPts val="1800"/>
                <a:buFont typeface="Montserrat ExtraBold"/>
                <a:buNone/>
                <a:tabLst/>
                <a:defRPr/>
              </a:pPr>
              <a:r>
                <a:rPr lang="en-US" sz="2800" kern="0">
                  <a:solidFill>
                    <a:srgbClr val="FFFFFF"/>
                  </a:solidFill>
                </a:rPr>
                <a:t>Item 2</a:t>
              </a:r>
              <a:endParaRPr kumimoji="0" lang="en-US" sz="2800" b="0" i="0" u="none" strike="noStrike" kern="0" cap="none" spc="0" normalizeH="0" baseline="0" noProof="0">
                <a:ln>
                  <a:noFill/>
                </a:ln>
                <a:solidFill>
                  <a:srgbClr val="FFFFFF"/>
                </a:solidFill>
                <a:effectLst/>
                <a:uLnTx/>
                <a:uFillTx/>
                <a:latin typeface="Montserrat ExtraBold"/>
                <a:sym typeface="Montserrat ExtraBold"/>
              </a:endParaRPr>
            </a:p>
          </p:txBody>
        </p:sp>
        <p:sp>
          <p:nvSpPr>
            <p:cNvPr id="16" name="Google Shape;226;p45">
              <a:extLst>
                <a:ext uri="{FF2B5EF4-FFF2-40B4-BE49-F238E27FC236}">
                  <a16:creationId xmlns:a16="http://schemas.microsoft.com/office/drawing/2014/main" id="{FFB3D311-D4D9-475B-98A8-41E39EB6D5B0}"/>
                </a:ext>
              </a:extLst>
            </p:cNvPr>
            <p:cNvSpPr txBox="1">
              <a:spLocks/>
            </p:cNvSpPr>
            <p:nvPr/>
          </p:nvSpPr>
          <p:spPr>
            <a:xfrm>
              <a:off x="7022242" y="3196422"/>
              <a:ext cx="2390100" cy="12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marR="0" lvl="0" indent="0" algn="ctr" defTabSz="914400" rtl="0" eaLnBrk="1" fontAlgn="auto" latinLnBrk="0" hangingPunct="1">
                <a:lnSpc>
                  <a:spcPct val="100000"/>
                </a:lnSpc>
                <a:spcBef>
                  <a:spcPts val="0"/>
                </a:spcBef>
                <a:spcAft>
                  <a:spcPts val="0"/>
                </a:spcAft>
                <a:buClr>
                  <a:srgbClr val="FFFFFF"/>
                </a:buClr>
                <a:buSzPts val="1400"/>
                <a:buFont typeface="Montserrat"/>
                <a:buNone/>
                <a:tabLst/>
                <a:defRPr/>
              </a:pPr>
              <a:r>
                <a:rPr kumimoji="0" lang="en-US" sz="2000" b="0" i="0" u="none" strike="noStrike" kern="0" cap="none" spc="0" normalizeH="0" baseline="0" noProof="0">
                  <a:ln>
                    <a:noFill/>
                  </a:ln>
                  <a:solidFill>
                    <a:srgbClr val="FFFFFF"/>
                  </a:solidFill>
                  <a:effectLst/>
                  <a:uLnTx/>
                  <a:uFillTx/>
                  <a:latin typeface="Montserrat"/>
                  <a:sym typeface="Montserrat"/>
                </a:rPr>
                <a:t>Description</a:t>
              </a:r>
            </a:p>
          </p:txBody>
        </p:sp>
        <p:cxnSp>
          <p:nvCxnSpPr>
            <p:cNvPr id="17" name="Google Shape;228;p45">
              <a:extLst>
                <a:ext uri="{FF2B5EF4-FFF2-40B4-BE49-F238E27FC236}">
                  <a16:creationId xmlns:a16="http://schemas.microsoft.com/office/drawing/2014/main" id="{6ACBFA28-71EE-4CEF-9F36-D4256124EFE5}"/>
                </a:ext>
              </a:extLst>
            </p:cNvPr>
            <p:cNvCxnSpPr>
              <a:cxnSpLocks/>
            </p:cNvCxnSpPr>
            <p:nvPr/>
          </p:nvCxnSpPr>
          <p:spPr>
            <a:xfrm>
              <a:off x="8081392" y="3132445"/>
              <a:ext cx="271800" cy="0"/>
            </a:xfrm>
            <a:prstGeom prst="straightConnector1">
              <a:avLst/>
            </a:prstGeom>
            <a:noFill/>
            <a:ln w="9525" cap="flat" cmpd="sng">
              <a:solidFill>
                <a:srgbClr val="5B9BD5"/>
              </a:solidFill>
              <a:prstDash val="solid"/>
              <a:round/>
              <a:headEnd type="none" w="med" len="med"/>
              <a:tailEnd type="none" w="med" len="med"/>
            </a:ln>
            <a:effectLst>
              <a:outerShdw blurRad="57150" dist="19050" dir="5400000" algn="bl" rotWithShape="0">
                <a:srgbClr val="FFFFFF">
                  <a:alpha val="50000"/>
                </a:srgbClr>
              </a:outerShdw>
            </a:effectLst>
          </p:spPr>
        </p:cxnSp>
      </p:grpSp>
      <p:pic>
        <p:nvPicPr>
          <p:cNvPr id="18" name="Graphic 17">
            <a:extLst>
              <a:ext uri="{FF2B5EF4-FFF2-40B4-BE49-F238E27FC236}">
                <a16:creationId xmlns:a16="http://schemas.microsoft.com/office/drawing/2014/main" id="{FE070CDB-DB36-4915-B11F-2F6BBB7995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151" y="6008242"/>
            <a:ext cx="2298808" cy="689110"/>
          </a:xfrm>
          <a:prstGeom prst="rect">
            <a:avLst/>
          </a:prstGeom>
        </p:spPr>
      </p:pic>
      <p:sp>
        <p:nvSpPr>
          <p:cNvPr id="20" name="Title 10">
            <a:extLst>
              <a:ext uri="{FF2B5EF4-FFF2-40B4-BE49-F238E27FC236}">
                <a16:creationId xmlns:a16="http://schemas.microsoft.com/office/drawing/2014/main" id="{AB9064AD-3DE0-4C12-8EEB-2B149B057C8E}"/>
              </a:ext>
            </a:extLst>
          </p:cNvPr>
          <p:cNvSpPr>
            <a:spLocks noGrp="1"/>
          </p:cNvSpPr>
          <p:nvPr>
            <p:ph type="title"/>
          </p:nvPr>
        </p:nvSpPr>
        <p:spPr>
          <a:xfrm>
            <a:off x="938500" y="458211"/>
            <a:ext cx="5271014" cy="499897"/>
          </a:xfrm>
        </p:spPr>
        <p:txBody>
          <a:bodyPr/>
          <a:lstStyle>
            <a:lvl1pPr>
              <a:defRPr sz="2400">
                <a:solidFill>
                  <a:schemeClr val="tx2"/>
                </a:solidFill>
              </a:defRPr>
            </a:lvl1pPr>
          </a:lstStyle>
          <a:p>
            <a:r>
              <a:rPr lang="en-US"/>
              <a:t>Click to edit Master title style</a:t>
            </a:r>
          </a:p>
        </p:txBody>
      </p:sp>
    </p:spTree>
    <p:extLst>
      <p:ext uri="{BB962C8B-B14F-4D97-AF65-F5344CB8AC3E}">
        <p14:creationId xmlns:p14="http://schemas.microsoft.com/office/powerpoint/2010/main" val="241533445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0561FA6-2C66-4C8B-B0C5-3A6D60B5CCD1}"/>
              </a:ext>
            </a:extLst>
          </p:cNvPr>
          <p:cNvSpPr/>
          <p:nvPr/>
        </p:nvSpPr>
        <p:spPr>
          <a:xfrm>
            <a:off x="1327" y="0"/>
            <a:ext cx="12190673" cy="6860778"/>
          </a:xfrm>
          <a:prstGeom prst="rect">
            <a:avLst/>
          </a:prstGeom>
          <a:gradFill flip="none" rotWithShape="1">
            <a:gsLst>
              <a:gs pos="68000">
                <a:srgbClr val="00284E">
                  <a:alpha val="50000"/>
                </a:srgbClr>
              </a:gs>
              <a:gs pos="39000">
                <a:srgbClr val="001D3A">
                  <a:lumMod val="100000"/>
                </a:srgbClr>
              </a:gs>
              <a:gs pos="100000">
                <a:srgbClr val="00326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 name="Google Shape;216;p44">
            <a:extLst>
              <a:ext uri="{FF2B5EF4-FFF2-40B4-BE49-F238E27FC236}">
                <a16:creationId xmlns:a16="http://schemas.microsoft.com/office/drawing/2014/main" id="{14283CC0-C0C6-4159-82AC-32EF2E2B99E5}"/>
              </a:ext>
            </a:extLst>
          </p:cNvPr>
          <p:cNvCxnSpPr/>
          <p:nvPr/>
        </p:nvCxnSpPr>
        <p:spPr>
          <a:xfrm>
            <a:off x="1026200" y="414022"/>
            <a:ext cx="2763000" cy="0"/>
          </a:xfrm>
          <a:prstGeom prst="straightConnector1">
            <a:avLst/>
          </a:prstGeom>
          <a:noFill/>
          <a:ln w="9525" cap="flat" cmpd="sng">
            <a:solidFill>
              <a:srgbClr val="5B9BD5"/>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9" name="Graphic 8">
            <a:extLst>
              <a:ext uri="{FF2B5EF4-FFF2-40B4-BE49-F238E27FC236}">
                <a16:creationId xmlns:a16="http://schemas.microsoft.com/office/drawing/2014/main" id="{D04DD4D8-5E74-4E7E-AB2A-48190A47BC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151" y="6008242"/>
            <a:ext cx="2298808" cy="689110"/>
          </a:xfrm>
          <a:prstGeom prst="rect">
            <a:avLst/>
          </a:prstGeom>
        </p:spPr>
      </p:pic>
      <p:sp>
        <p:nvSpPr>
          <p:cNvPr id="11" name="Title 10">
            <a:extLst>
              <a:ext uri="{FF2B5EF4-FFF2-40B4-BE49-F238E27FC236}">
                <a16:creationId xmlns:a16="http://schemas.microsoft.com/office/drawing/2014/main" id="{F0EF0BE1-4F23-49D2-8348-45D418B266C4}"/>
              </a:ext>
            </a:extLst>
          </p:cNvPr>
          <p:cNvSpPr>
            <a:spLocks noGrp="1"/>
          </p:cNvSpPr>
          <p:nvPr>
            <p:ph type="title"/>
          </p:nvPr>
        </p:nvSpPr>
        <p:spPr>
          <a:xfrm>
            <a:off x="938500" y="458211"/>
            <a:ext cx="5271014" cy="499897"/>
          </a:xfrm>
        </p:spPr>
        <p:txBody>
          <a:bodyPr/>
          <a:lstStyle>
            <a:lvl1pPr>
              <a:defRPr sz="2400">
                <a:solidFill>
                  <a:schemeClr val="tx2"/>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E628E786-7A58-4995-A650-B01138E39AC6}"/>
              </a:ext>
            </a:extLst>
          </p:cNvPr>
          <p:cNvSpPr>
            <a:spLocks noGrp="1"/>
          </p:cNvSpPr>
          <p:nvPr>
            <p:ph type="body" sz="quarter" idx="10"/>
          </p:nvPr>
        </p:nvSpPr>
        <p:spPr>
          <a:xfrm>
            <a:off x="938213" y="1651000"/>
            <a:ext cx="9548812" cy="3965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013667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6194C20-42B7-4EB5-A3F9-8087AC22796B}"/>
              </a:ext>
            </a:extLst>
          </p:cNvPr>
          <p:cNvSpPr/>
          <p:nvPr/>
        </p:nvSpPr>
        <p:spPr>
          <a:xfrm>
            <a:off x="1327" y="0"/>
            <a:ext cx="12190673" cy="6860778"/>
          </a:xfrm>
          <a:prstGeom prst="rect">
            <a:avLst/>
          </a:prstGeom>
          <a:gradFill flip="none" rotWithShape="1">
            <a:gsLst>
              <a:gs pos="68000">
                <a:srgbClr val="00284E">
                  <a:alpha val="50000"/>
                </a:srgbClr>
              </a:gs>
              <a:gs pos="39000">
                <a:srgbClr val="001D3A">
                  <a:lumMod val="100000"/>
                </a:srgbClr>
              </a:gs>
              <a:gs pos="100000">
                <a:srgbClr val="00326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6" name="Google Shape;268;p48">
            <a:extLst>
              <a:ext uri="{FF2B5EF4-FFF2-40B4-BE49-F238E27FC236}">
                <a16:creationId xmlns:a16="http://schemas.microsoft.com/office/drawing/2014/main" id="{39B64791-4395-4368-89D2-01FFBC433B19}"/>
              </a:ext>
            </a:extLst>
          </p:cNvPr>
          <p:cNvPicPr preferRelativeResize="0"/>
          <p:nvPr/>
        </p:nvPicPr>
        <p:blipFill>
          <a:blip r:embed="rId2">
            <a:alphaModFix amt="85000"/>
            <a:extLst>
              <a:ext uri="{28A0092B-C50C-407E-A947-70E740481C1C}">
                <a14:useLocalDpi xmlns:a14="http://schemas.microsoft.com/office/drawing/2010/main" val="0"/>
              </a:ext>
            </a:extLst>
          </a:blip>
          <a:srcRect l="26480" r="26480"/>
          <a:stretch/>
        </p:blipFill>
        <p:spPr>
          <a:xfrm>
            <a:off x="-854852" y="-23702"/>
            <a:ext cx="6006961" cy="6879621"/>
          </a:xfrm>
          <a:prstGeom prst="flowChartDelay">
            <a:avLst/>
          </a:prstGeom>
          <a:noFill/>
          <a:ln>
            <a:noFill/>
          </a:ln>
        </p:spPr>
      </p:pic>
      <p:cxnSp>
        <p:nvCxnSpPr>
          <p:cNvPr id="9" name="Google Shape;267;p48">
            <a:extLst>
              <a:ext uri="{FF2B5EF4-FFF2-40B4-BE49-F238E27FC236}">
                <a16:creationId xmlns:a16="http://schemas.microsoft.com/office/drawing/2014/main" id="{C00FB25C-7F5A-4FC0-89B1-67B314081DBD}"/>
              </a:ext>
            </a:extLst>
          </p:cNvPr>
          <p:cNvCxnSpPr>
            <a:cxnSpLocks/>
          </p:cNvCxnSpPr>
          <p:nvPr/>
        </p:nvCxnSpPr>
        <p:spPr>
          <a:xfrm>
            <a:off x="7107568" y="2404066"/>
            <a:ext cx="13448" cy="2024068"/>
          </a:xfrm>
          <a:prstGeom prst="straightConnector1">
            <a:avLst/>
          </a:prstGeom>
          <a:noFill/>
          <a:ln w="9525" cap="flat" cmpd="sng">
            <a:solidFill>
              <a:srgbClr val="5B9BD5"/>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1" name="Title 10">
            <a:extLst>
              <a:ext uri="{FF2B5EF4-FFF2-40B4-BE49-F238E27FC236}">
                <a16:creationId xmlns:a16="http://schemas.microsoft.com/office/drawing/2014/main" id="{D6210F3E-EDF5-455B-BC2B-C03D97125BB5}"/>
              </a:ext>
            </a:extLst>
          </p:cNvPr>
          <p:cNvSpPr>
            <a:spLocks noGrp="1"/>
          </p:cNvSpPr>
          <p:nvPr>
            <p:ph type="title"/>
          </p:nvPr>
        </p:nvSpPr>
        <p:spPr>
          <a:xfrm>
            <a:off x="7226597" y="2898596"/>
            <a:ext cx="3798261" cy="1442960"/>
          </a:xfrm>
        </p:spPr>
        <p:txBody>
          <a:bodyPr/>
          <a:lstStyle>
            <a:lvl1pPr>
              <a:defRPr sz="2400">
                <a:solidFill>
                  <a:schemeClr val="tx2"/>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C96871D5-15D1-4D55-B083-4AED532F993C}"/>
              </a:ext>
            </a:extLst>
          </p:cNvPr>
          <p:cNvSpPr>
            <a:spLocks noGrp="1"/>
          </p:cNvSpPr>
          <p:nvPr>
            <p:ph type="body" sz="quarter" idx="10" hasCustomPrompt="1"/>
          </p:nvPr>
        </p:nvSpPr>
        <p:spPr>
          <a:xfrm>
            <a:off x="7226597" y="3956086"/>
            <a:ext cx="2819400" cy="1268412"/>
          </a:xfrm>
        </p:spPr>
        <p:txBody>
          <a:bodyPr>
            <a:normAutofit/>
          </a:bodyPr>
          <a:lstStyle>
            <a:lvl1pPr marL="0" indent="0">
              <a:buNone/>
              <a:defRPr sz="1600">
                <a:latin typeface="Montserrat" panose="00000500000000000000" pitchFamily="2" charset="0"/>
              </a:defRPr>
            </a:lvl1pPr>
          </a:lstStyle>
          <a:p>
            <a:pPr lvl="0"/>
            <a:r>
              <a:rPr lang="en-US"/>
              <a:t>Subtitle</a:t>
            </a:r>
          </a:p>
        </p:txBody>
      </p:sp>
    </p:spTree>
    <p:extLst>
      <p:ext uri="{BB962C8B-B14F-4D97-AF65-F5344CB8AC3E}">
        <p14:creationId xmlns:p14="http://schemas.microsoft.com/office/powerpoint/2010/main" val="2962376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355D781-6AFC-4A21-97EF-A5701ECEB602}"/>
              </a:ext>
            </a:extLst>
          </p:cNvPr>
          <p:cNvSpPr/>
          <p:nvPr/>
        </p:nvSpPr>
        <p:spPr>
          <a:xfrm>
            <a:off x="1327" y="0"/>
            <a:ext cx="12190673" cy="6860778"/>
          </a:xfrm>
          <a:prstGeom prst="rect">
            <a:avLst/>
          </a:prstGeom>
          <a:gradFill flip="none" rotWithShape="1">
            <a:gsLst>
              <a:gs pos="68000">
                <a:srgbClr val="00284E">
                  <a:alpha val="50000"/>
                </a:srgbClr>
              </a:gs>
              <a:gs pos="39000">
                <a:srgbClr val="001D3A">
                  <a:lumMod val="100000"/>
                </a:srgbClr>
              </a:gs>
              <a:gs pos="100000">
                <a:srgbClr val="00326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030DCBCE-0116-4F7C-B58C-DF1E269643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151" y="6008242"/>
            <a:ext cx="2298808" cy="689110"/>
          </a:xfrm>
          <a:prstGeom prst="rect">
            <a:avLst/>
          </a:prstGeom>
        </p:spPr>
      </p:pic>
    </p:spTree>
    <p:extLst>
      <p:ext uri="{BB962C8B-B14F-4D97-AF65-F5344CB8AC3E}">
        <p14:creationId xmlns:p14="http://schemas.microsoft.com/office/powerpoint/2010/main" val="74606492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6194C20-42B7-4EB5-A3F9-8087AC22796B}"/>
              </a:ext>
            </a:extLst>
          </p:cNvPr>
          <p:cNvSpPr/>
          <p:nvPr/>
        </p:nvSpPr>
        <p:spPr>
          <a:xfrm>
            <a:off x="1327" y="0"/>
            <a:ext cx="12190673" cy="6860778"/>
          </a:xfrm>
          <a:prstGeom prst="rect">
            <a:avLst/>
          </a:prstGeom>
          <a:gradFill flip="none" rotWithShape="1">
            <a:gsLst>
              <a:gs pos="68000">
                <a:srgbClr val="00284E">
                  <a:alpha val="50000"/>
                </a:srgbClr>
              </a:gs>
              <a:gs pos="39000">
                <a:srgbClr val="001D3A">
                  <a:lumMod val="100000"/>
                </a:srgbClr>
              </a:gs>
              <a:gs pos="100000">
                <a:srgbClr val="00326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9" name="Google Shape;267;p48">
            <a:extLst>
              <a:ext uri="{FF2B5EF4-FFF2-40B4-BE49-F238E27FC236}">
                <a16:creationId xmlns:a16="http://schemas.microsoft.com/office/drawing/2014/main" id="{C00FB25C-7F5A-4FC0-89B1-67B314081DBD}"/>
              </a:ext>
            </a:extLst>
          </p:cNvPr>
          <p:cNvCxnSpPr>
            <a:cxnSpLocks/>
          </p:cNvCxnSpPr>
          <p:nvPr/>
        </p:nvCxnSpPr>
        <p:spPr>
          <a:xfrm>
            <a:off x="7107568" y="2404066"/>
            <a:ext cx="13448" cy="2024068"/>
          </a:xfrm>
          <a:prstGeom prst="straightConnector1">
            <a:avLst/>
          </a:prstGeom>
          <a:noFill/>
          <a:ln w="9525" cap="flat" cmpd="sng">
            <a:solidFill>
              <a:srgbClr val="5B9BD5"/>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1" name="Title 10">
            <a:extLst>
              <a:ext uri="{FF2B5EF4-FFF2-40B4-BE49-F238E27FC236}">
                <a16:creationId xmlns:a16="http://schemas.microsoft.com/office/drawing/2014/main" id="{D6210F3E-EDF5-455B-BC2B-C03D97125BB5}"/>
              </a:ext>
            </a:extLst>
          </p:cNvPr>
          <p:cNvSpPr>
            <a:spLocks noGrp="1"/>
          </p:cNvSpPr>
          <p:nvPr>
            <p:ph type="title"/>
          </p:nvPr>
        </p:nvSpPr>
        <p:spPr>
          <a:xfrm>
            <a:off x="7226597" y="2898596"/>
            <a:ext cx="3798261" cy="1442960"/>
          </a:xfrm>
        </p:spPr>
        <p:txBody>
          <a:bodyPr/>
          <a:lstStyle>
            <a:lvl1pPr>
              <a:defRPr sz="2400">
                <a:solidFill>
                  <a:schemeClr val="tx2"/>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C96871D5-15D1-4D55-B083-4AED532F993C}"/>
              </a:ext>
            </a:extLst>
          </p:cNvPr>
          <p:cNvSpPr>
            <a:spLocks noGrp="1"/>
          </p:cNvSpPr>
          <p:nvPr>
            <p:ph type="body" sz="quarter" idx="10" hasCustomPrompt="1"/>
          </p:nvPr>
        </p:nvSpPr>
        <p:spPr>
          <a:xfrm>
            <a:off x="7226597" y="3956086"/>
            <a:ext cx="2819400" cy="1268412"/>
          </a:xfrm>
        </p:spPr>
        <p:txBody>
          <a:bodyPr>
            <a:normAutofit/>
          </a:bodyPr>
          <a:lstStyle>
            <a:lvl1pPr marL="0" indent="0">
              <a:buNone/>
              <a:defRPr sz="1600">
                <a:latin typeface="Montserrat" panose="00000500000000000000" pitchFamily="2" charset="0"/>
              </a:defRPr>
            </a:lvl1pPr>
          </a:lstStyle>
          <a:p>
            <a:pPr lvl="0"/>
            <a:r>
              <a:rPr lang="en-US"/>
              <a:t>Subtitle</a:t>
            </a:r>
          </a:p>
        </p:txBody>
      </p:sp>
      <p:sp>
        <p:nvSpPr>
          <p:cNvPr id="3" name="Picture Placeholder 2">
            <a:extLst>
              <a:ext uri="{FF2B5EF4-FFF2-40B4-BE49-F238E27FC236}">
                <a16:creationId xmlns:a16="http://schemas.microsoft.com/office/drawing/2014/main" id="{F1B787E5-920C-45DA-BC5B-C117D8A26CF0}"/>
              </a:ext>
            </a:extLst>
          </p:cNvPr>
          <p:cNvSpPr>
            <a:spLocks noGrp="1"/>
          </p:cNvSpPr>
          <p:nvPr>
            <p:ph type="pic" sz="quarter" idx="11"/>
          </p:nvPr>
        </p:nvSpPr>
        <p:spPr>
          <a:xfrm>
            <a:off x="0" y="0"/>
            <a:ext cx="6059488" cy="6858000"/>
          </a:xfrm>
        </p:spPr>
        <p:txBody>
          <a:bodyPr/>
          <a:lstStyle/>
          <a:p>
            <a:r>
              <a:rPr lang="en-US"/>
              <a:t>Click icon to add picture</a:t>
            </a:r>
          </a:p>
        </p:txBody>
      </p:sp>
    </p:spTree>
    <p:extLst>
      <p:ext uri="{BB962C8B-B14F-4D97-AF65-F5344CB8AC3E}">
        <p14:creationId xmlns:p14="http://schemas.microsoft.com/office/powerpoint/2010/main" val="350843557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D5B6EB3-C040-406E-A7FE-76DB80E70847}"/>
              </a:ext>
            </a:extLst>
          </p:cNvPr>
          <p:cNvSpPr/>
          <p:nvPr/>
        </p:nvSpPr>
        <p:spPr>
          <a:xfrm>
            <a:off x="1327" y="0"/>
            <a:ext cx="12190673" cy="6860778"/>
          </a:xfrm>
          <a:prstGeom prst="rect">
            <a:avLst/>
          </a:prstGeom>
          <a:gradFill flip="none" rotWithShape="1">
            <a:gsLst>
              <a:gs pos="68000">
                <a:srgbClr val="00284E">
                  <a:alpha val="50000"/>
                </a:srgbClr>
              </a:gs>
              <a:gs pos="39000">
                <a:srgbClr val="001D3A">
                  <a:lumMod val="100000"/>
                </a:srgbClr>
              </a:gs>
              <a:gs pos="100000">
                <a:srgbClr val="00326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08992187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A7F2E592-D0BF-4B7B-B115-917FB0942949}" type="slidenum">
              <a:rPr lang="en-US" smtClean="0"/>
              <a:t>‹#›</a:t>
            </a:fld>
            <a:endParaRPr lang="en-US"/>
          </a:p>
        </p:txBody>
      </p:sp>
    </p:spTree>
    <p:extLst>
      <p:ext uri="{BB962C8B-B14F-4D97-AF65-F5344CB8AC3E}">
        <p14:creationId xmlns:p14="http://schemas.microsoft.com/office/powerpoint/2010/main" val="84160575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A7F2E592-D0BF-4B7B-B115-917FB0942949}" type="slidenum">
              <a:rPr lang="en-US" smtClean="0"/>
              <a:t>‹#›</a:t>
            </a:fld>
            <a:endParaRPr lang="en-US"/>
          </a:p>
        </p:txBody>
      </p:sp>
    </p:spTree>
    <p:extLst>
      <p:ext uri="{BB962C8B-B14F-4D97-AF65-F5344CB8AC3E}">
        <p14:creationId xmlns:p14="http://schemas.microsoft.com/office/powerpoint/2010/main" val="260299559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A7F2E592-D0BF-4B7B-B115-917FB0942949}" type="slidenum">
              <a:rPr lang="en-US" smtClean="0"/>
              <a:t>‹#›</a:t>
            </a:fld>
            <a:endParaRPr lang="en-US"/>
          </a:p>
        </p:txBody>
      </p:sp>
    </p:spTree>
    <p:extLst>
      <p:ext uri="{BB962C8B-B14F-4D97-AF65-F5344CB8AC3E}">
        <p14:creationId xmlns:p14="http://schemas.microsoft.com/office/powerpoint/2010/main" val="16468148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E260981-641D-4BC6-BE73-EEDDB5F8F4D6}"/>
              </a:ext>
            </a:extLst>
          </p:cNvPr>
          <p:cNvSpPr/>
          <p:nvPr/>
        </p:nvSpPr>
        <p:spPr>
          <a:xfrm>
            <a:off x="1326" y="-2778"/>
            <a:ext cx="12190673" cy="6860778"/>
          </a:xfrm>
          <a:prstGeom prst="rect">
            <a:avLst/>
          </a:prstGeom>
          <a:gradFill flip="none" rotWithShape="1">
            <a:gsLst>
              <a:gs pos="22000">
                <a:srgbClr val="001D3A"/>
              </a:gs>
              <a:gs pos="100000">
                <a:srgbClr val="003262">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 name="Rectangle 7">
            <a:extLst>
              <a:ext uri="{FF2B5EF4-FFF2-40B4-BE49-F238E27FC236}">
                <a16:creationId xmlns:a16="http://schemas.microsoft.com/office/drawing/2014/main" id="{CD084099-5120-4C22-8A5F-7DCD5BE4D022}"/>
              </a:ext>
            </a:extLst>
          </p:cNvPr>
          <p:cNvSpPr/>
          <p:nvPr/>
        </p:nvSpPr>
        <p:spPr>
          <a:xfrm>
            <a:off x="1327" y="0"/>
            <a:ext cx="12190673" cy="6860778"/>
          </a:xfrm>
          <a:prstGeom prst="rect">
            <a:avLst/>
          </a:prstGeom>
          <a:gradFill flip="none" rotWithShape="1">
            <a:gsLst>
              <a:gs pos="22000">
                <a:srgbClr val="001D3A">
                  <a:lumMod val="100000"/>
                </a:srgbClr>
              </a:gs>
              <a:gs pos="100000">
                <a:srgbClr val="003262">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p:cNvSpPr>
            <a:spLocks noGrp="1"/>
          </p:cNvSpPr>
          <p:nvPr>
            <p:ph type="ctrTitle"/>
          </p:nvPr>
        </p:nvSpPr>
        <p:spPr>
          <a:xfrm>
            <a:off x="1524000" y="1122363"/>
            <a:ext cx="9144000" cy="2387600"/>
          </a:xfrm>
        </p:spPr>
        <p:txBody>
          <a:bodyPr anchor="b">
            <a:normAutofit/>
          </a:bodyPr>
          <a:lstStyle>
            <a:lvl1pPr algn="ctr">
              <a:defRPr kumimoji="0" lang="en-US" sz="3600" b="1" i="0" u="none" strike="noStrike" kern="0" cap="none" spc="0" normalizeH="0" baseline="0" dirty="0">
                <a:ln>
                  <a:noFill/>
                </a:ln>
                <a:solidFill>
                  <a:srgbClr val="FFFFFF"/>
                </a:solidFill>
                <a:effectLst/>
                <a:uLnTx/>
                <a:uFillTx/>
                <a:latin typeface="Montserrat ExtraBold"/>
                <a:ea typeface="Montserrat ExtraBold"/>
                <a:cs typeface="Montserrat ExtraBold"/>
                <a:sym typeface="Montserrat ExtraBold"/>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4" name="Google Shape;165;p38">
            <a:extLst>
              <a:ext uri="{FF2B5EF4-FFF2-40B4-BE49-F238E27FC236}">
                <a16:creationId xmlns:a16="http://schemas.microsoft.com/office/drawing/2014/main" id="{B69E4F44-36FF-4FB6-9B24-CD9B7C0DB7B2}"/>
              </a:ext>
            </a:extLst>
          </p:cNvPr>
          <p:cNvCxnSpPr>
            <a:cxnSpLocks/>
          </p:cNvCxnSpPr>
          <p:nvPr/>
        </p:nvCxnSpPr>
        <p:spPr>
          <a:xfrm>
            <a:off x="4714500" y="3545303"/>
            <a:ext cx="2763000" cy="0"/>
          </a:xfrm>
          <a:prstGeom prst="straightConnector1">
            <a:avLst/>
          </a:prstGeom>
          <a:noFill/>
          <a:ln w="9525" cap="flat" cmpd="sng">
            <a:solidFill>
              <a:srgbClr val="5B9BD5"/>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426267641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A903698-760E-426E-88C7-C81303FB5137}"/>
              </a:ext>
            </a:extLst>
          </p:cNvPr>
          <p:cNvSpPr/>
          <p:nvPr/>
        </p:nvSpPr>
        <p:spPr>
          <a:xfrm>
            <a:off x="1327" y="0"/>
            <a:ext cx="12190673" cy="6860778"/>
          </a:xfrm>
          <a:prstGeom prst="rect">
            <a:avLst/>
          </a:prstGeom>
          <a:gradFill flip="none" rotWithShape="1">
            <a:gsLst>
              <a:gs pos="79000">
                <a:srgbClr val="00284E">
                  <a:alpha val="50000"/>
                </a:srgbClr>
              </a:gs>
              <a:gs pos="47000">
                <a:srgbClr val="001D3A">
                  <a:lumMod val="100000"/>
                </a:srgbClr>
              </a:gs>
              <a:gs pos="100000">
                <a:srgbClr val="003262">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50934233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A10D4C3-3CB9-41C7-8C5F-6C35F9F30025}"/>
              </a:ext>
            </a:extLst>
          </p:cNvPr>
          <p:cNvSpPr/>
          <p:nvPr/>
        </p:nvSpPr>
        <p:spPr>
          <a:xfrm>
            <a:off x="1327" y="0"/>
            <a:ext cx="12190673" cy="6860778"/>
          </a:xfrm>
          <a:prstGeom prst="rect">
            <a:avLst/>
          </a:prstGeom>
          <a:gradFill flip="none" rotWithShape="1">
            <a:gsLst>
              <a:gs pos="68000">
                <a:srgbClr val="00284E">
                  <a:alpha val="50000"/>
                </a:srgbClr>
              </a:gs>
              <a:gs pos="39000">
                <a:srgbClr val="001D3A">
                  <a:lumMod val="100000"/>
                </a:srgbClr>
              </a:gs>
              <a:gs pos="100000">
                <a:srgbClr val="00326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Graphic 7">
            <a:extLst>
              <a:ext uri="{FF2B5EF4-FFF2-40B4-BE49-F238E27FC236}">
                <a16:creationId xmlns:a16="http://schemas.microsoft.com/office/drawing/2014/main" id="{FF0EF9A2-EE43-4A2F-8C00-2FE8D5DB04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151" y="6008242"/>
            <a:ext cx="2298808" cy="689110"/>
          </a:xfrm>
          <a:prstGeom prst="rect">
            <a:avLst/>
          </a:prstGeom>
        </p:spPr>
      </p:pic>
    </p:spTree>
    <p:extLst>
      <p:ext uri="{BB962C8B-B14F-4D97-AF65-F5344CB8AC3E}">
        <p14:creationId xmlns:p14="http://schemas.microsoft.com/office/powerpoint/2010/main" val="282980324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355D781-6AFC-4A21-97EF-A5701ECEB602}"/>
              </a:ext>
            </a:extLst>
          </p:cNvPr>
          <p:cNvSpPr/>
          <p:nvPr/>
        </p:nvSpPr>
        <p:spPr>
          <a:xfrm>
            <a:off x="1327" y="0"/>
            <a:ext cx="12190673" cy="6860778"/>
          </a:xfrm>
          <a:prstGeom prst="rect">
            <a:avLst/>
          </a:prstGeom>
          <a:gradFill flip="none" rotWithShape="1">
            <a:gsLst>
              <a:gs pos="68000">
                <a:srgbClr val="00284E">
                  <a:alpha val="50000"/>
                </a:srgbClr>
              </a:gs>
              <a:gs pos="39000">
                <a:srgbClr val="001D3A">
                  <a:lumMod val="100000"/>
                </a:srgbClr>
              </a:gs>
              <a:gs pos="100000">
                <a:srgbClr val="00326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030DCBCE-0116-4F7C-B58C-DF1E269643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151" y="6008242"/>
            <a:ext cx="2298808" cy="689110"/>
          </a:xfrm>
          <a:prstGeom prst="rect">
            <a:avLst/>
          </a:prstGeom>
        </p:spPr>
      </p:pic>
    </p:spTree>
    <p:extLst>
      <p:ext uri="{BB962C8B-B14F-4D97-AF65-F5344CB8AC3E}">
        <p14:creationId xmlns:p14="http://schemas.microsoft.com/office/powerpoint/2010/main" val="356015751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FE92371-56EC-424F-8D9D-611585EBADDA}"/>
              </a:ext>
            </a:extLst>
          </p:cNvPr>
          <p:cNvSpPr/>
          <p:nvPr/>
        </p:nvSpPr>
        <p:spPr>
          <a:xfrm>
            <a:off x="1327" y="0"/>
            <a:ext cx="12190673" cy="6860778"/>
          </a:xfrm>
          <a:prstGeom prst="rect">
            <a:avLst/>
          </a:prstGeom>
          <a:gradFill flip="none" rotWithShape="1">
            <a:gsLst>
              <a:gs pos="68000">
                <a:srgbClr val="00284E">
                  <a:alpha val="50000"/>
                </a:srgbClr>
              </a:gs>
              <a:gs pos="39000">
                <a:srgbClr val="001D3A">
                  <a:lumMod val="100000"/>
                </a:srgbClr>
              </a:gs>
              <a:gs pos="100000">
                <a:srgbClr val="00326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Graphic 9">
            <a:extLst>
              <a:ext uri="{FF2B5EF4-FFF2-40B4-BE49-F238E27FC236}">
                <a16:creationId xmlns:a16="http://schemas.microsoft.com/office/drawing/2014/main" id="{384DC98B-420E-469B-9D07-C6C9767C0E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151" y="6008242"/>
            <a:ext cx="2298808" cy="689110"/>
          </a:xfrm>
          <a:prstGeom prst="rect">
            <a:avLst/>
          </a:prstGeom>
        </p:spPr>
      </p:pic>
    </p:spTree>
    <p:extLst>
      <p:ext uri="{BB962C8B-B14F-4D97-AF65-F5344CB8AC3E}">
        <p14:creationId xmlns:p14="http://schemas.microsoft.com/office/powerpoint/2010/main" val="3799685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FE92371-56EC-424F-8D9D-611585EBADDA}"/>
              </a:ext>
            </a:extLst>
          </p:cNvPr>
          <p:cNvSpPr/>
          <p:nvPr/>
        </p:nvSpPr>
        <p:spPr>
          <a:xfrm>
            <a:off x="1327" y="0"/>
            <a:ext cx="12190673" cy="6860778"/>
          </a:xfrm>
          <a:prstGeom prst="rect">
            <a:avLst/>
          </a:prstGeom>
          <a:gradFill flip="none" rotWithShape="1">
            <a:gsLst>
              <a:gs pos="68000">
                <a:srgbClr val="00284E">
                  <a:alpha val="50000"/>
                </a:srgbClr>
              </a:gs>
              <a:gs pos="39000">
                <a:srgbClr val="001D3A">
                  <a:lumMod val="100000"/>
                </a:srgbClr>
              </a:gs>
              <a:gs pos="100000">
                <a:srgbClr val="00326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Graphic 9">
            <a:extLst>
              <a:ext uri="{FF2B5EF4-FFF2-40B4-BE49-F238E27FC236}">
                <a16:creationId xmlns:a16="http://schemas.microsoft.com/office/drawing/2014/main" id="{384DC98B-420E-469B-9D07-C6C9767C0E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151" y="6008242"/>
            <a:ext cx="2298808" cy="689110"/>
          </a:xfrm>
          <a:prstGeom prst="rect">
            <a:avLst/>
          </a:prstGeom>
        </p:spPr>
      </p:pic>
    </p:spTree>
    <p:extLst>
      <p:ext uri="{BB962C8B-B14F-4D97-AF65-F5344CB8AC3E}">
        <p14:creationId xmlns:p14="http://schemas.microsoft.com/office/powerpoint/2010/main" val="160204630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F4F395-C363-4F88-BCB9-E18FE64C863F}"/>
              </a:ext>
            </a:extLst>
          </p:cNvPr>
          <p:cNvSpPr/>
          <p:nvPr/>
        </p:nvSpPr>
        <p:spPr>
          <a:xfrm>
            <a:off x="1327" y="0"/>
            <a:ext cx="12190673" cy="6860778"/>
          </a:xfrm>
          <a:prstGeom prst="rect">
            <a:avLst/>
          </a:prstGeom>
          <a:gradFill flip="none" rotWithShape="1">
            <a:gsLst>
              <a:gs pos="68000">
                <a:srgbClr val="00284E">
                  <a:alpha val="50000"/>
                </a:srgbClr>
              </a:gs>
              <a:gs pos="39000">
                <a:srgbClr val="001D3A">
                  <a:lumMod val="100000"/>
                </a:srgbClr>
              </a:gs>
              <a:gs pos="100000">
                <a:srgbClr val="00326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a:t>Click to edit Master title style</a:t>
            </a:r>
          </a:p>
        </p:txBody>
      </p:sp>
      <p:pic>
        <p:nvPicPr>
          <p:cNvPr id="7" name="Graphic 6">
            <a:extLst>
              <a:ext uri="{FF2B5EF4-FFF2-40B4-BE49-F238E27FC236}">
                <a16:creationId xmlns:a16="http://schemas.microsoft.com/office/drawing/2014/main" id="{9251CDDA-D8A2-4940-B8DE-FB223CC50F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151" y="6008242"/>
            <a:ext cx="2298808" cy="689110"/>
          </a:xfrm>
          <a:prstGeom prst="rect">
            <a:avLst/>
          </a:prstGeom>
        </p:spPr>
      </p:pic>
    </p:spTree>
    <p:extLst>
      <p:ext uri="{BB962C8B-B14F-4D97-AF65-F5344CB8AC3E}">
        <p14:creationId xmlns:p14="http://schemas.microsoft.com/office/powerpoint/2010/main" val="121532393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F4F395-C363-4F88-BCB9-E18FE64C863F}"/>
              </a:ext>
            </a:extLst>
          </p:cNvPr>
          <p:cNvSpPr/>
          <p:nvPr/>
        </p:nvSpPr>
        <p:spPr>
          <a:xfrm>
            <a:off x="1327" y="0"/>
            <a:ext cx="12190673" cy="6860778"/>
          </a:xfrm>
          <a:prstGeom prst="rect">
            <a:avLst/>
          </a:prstGeom>
          <a:gradFill flip="none" rotWithShape="1">
            <a:gsLst>
              <a:gs pos="68000">
                <a:srgbClr val="00284E">
                  <a:alpha val="50000"/>
                </a:srgbClr>
              </a:gs>
              <a:gs pos="39000">
                <a:srgbClr val="001D3A">
                  <a:lumMod val="100000"/>
                </a:srgbClr>
              </a:gs>
              <a:gs pos="100000">
                <a:srgbClr val="00326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99827446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A040A3F-74E3-4A28-AC16-B2F0ABFCFB0F}"/>
              </a:ext>
            </a:extLst>
          </p:cNvPr>
          <p:cNvSpPr/>
          <p:nvPr/>
        </p:nvSpPr>
        <p:spPr>
          <a:xfrm>
            <a:off x="1327" y="0"/>
            <a:ext cx="12190673" cy="6860778"/>
          </a:xfrm>
          <a:prstGeom prst="rect">
            <a:avLst/>
          </a:prstGeom>
          <a:gradFill flip="none" rotWithShape="1">
            <a:gsLst>
              <a:gs pos="68000">
                <a:srgbClr val="00284E">
                  <a:alpha val="50000"/>
                </a:srgbClr>
              </a:gs>
              <a:gs pos="39000">
                <a:srgbClr val="001D3A">
                  <a:lumMod val="100000"/>
                </a:srgbClr>
              </a:gs>
              <a:gs pos="100000">
                <a:srgbClr val="00326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0" name="Google Shape;187;p40">
            <a:extLst>
              <a:ext uri="{FF2B5EF4-FFF2-40B4-BE49-F238E27FC236}">
                <a16:creationId xmlns:a16="http://schemas.microsoft.com/office/drawing/2014/main" id="{0957C7B4-112F-469B-A0E8-B0BD93A15791}"/>
              </a:ext>
            </a:extLst>
          </p:cNvPr>
          <p:cNvCxnSpPr>
            <a:cxnSpLocks/>
          </p:cNvCxnSpPr>
          <p:nvPr/>
        </p:nvCxnSpPr>
        <p:spPr>
          <a:xfrm>
            <a:off x="2457711" y="2922518"/>
            <a:ext cx="397200" cy="0"/>
          </a:xfrm>
          <a:prstGeom prst="straightConnector1">
            <a:avLst/>
          </a:prstGeom>
          <a:noFill/>
          <a:ln w="9525" cap="flat" cmpd="sng">
            <a:solidFill>
              <a:srgbClr val="5B9BD5"/>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2" name="Google Shape;216;p44">
            <a:extLst>
              <a:ext uri="{FF2B5EF4-FFF2-40B4-BE49-F238E27FC236}">
                <a16:creationId xmlns:a16="http://schemas.microsoft.com/office/drawing/2014/main" id="{7A48A6E7-A0E8-4D88-9047-3E62DB867354}"/>
              </a:ext>
            </a:extLst>
          </p:cNvPr>
          <p:cNvCxnSpPr/>
          <p:nvPr/>
        </p:nvCxnSpPr>
        <p:spPr>
          <a:xfrm>
            <a:off x="1026200" y="414022"/>
            <a:ext cx="2763000" cy="0"/>
          </a:xfrm>
          <a:prstGeom prst="straightConnector1">
            <a:avLst/>
          </a:prstGeom>
          <a:noFill/>
          <a:ln w="9525" cap="flat" cmpd="sng">
            <a:solidFill>
              <a:srgbClr val="5B9BD5"/>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4" name="Graphic 23">
            <a:extLst>
              <a:ext uri="{FF2B5EF4-FFF2-40B4-BE49-F238E27FC236}">
                <a16:creationId xmlns:a16="http://schemas.microsoft.com/office/drawing/2014/main" id="{6D52162E-88B7-4C4C-AB21-ACFEB2563F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151" y="6008242"/>
            <a:ext cx="2298808" cy="689110"/>
          </a:xfrm>
          <a:prstGeom prst="rect">
            <a:avLst/>
          </a:prstGeom>
        </p:spPr>
      </p:pic>
      <p:sp>
        <p:nvSpPr>
          <p:cNvPr id="25" name="Title 10">
            <a:extLst>
              <a:ext uri="{FF2B5EF4-FFF2-40B4-BE49-F238E27FC236}">
                <a16:creationId xmlns:a16="http://schemas.microsoft.com/office/drawing/2014/main" id="{17C8E7C3-1D81-46DA-89B0-207C2B394404}"/>
              </a:ext>
            </a:extLst>
          </p:cNvPr>
          <p:cNvSpPr>
            <a:spLocks noGrp="1"/>
          </p:cNvSpPr>
          <p:nvPr>
            <p:ph type="title"/>
          </p:nvPr>
        </p:nvSpPr>
        <p:spPr>
          <a:xfrm>
            <a:off x="938500" y="458211"/>
            <a:ext cx="5271014" cy="499897"/>
          </a:xfrm>
        </p:spPr>
        <p:txBody>
          <a:bodyPr/>
          <a:lstStyle>
            <a:lvl1pPr>
              <a:defRPr sz="2400">
                <a:solidFill>
                  <a:schemeClr val="tx2"/>
                </a:solidFill>
              </a:defRPr>
            </a:lvl1pPr>
          </a:lstStyle>
          <a:p>
            <a:r>
              <a:rPr lang="en-US"/>
              <a:t>Click to edit Master title style</a:t>
            </a:r>
          </a:p>
        </p:txBody>
      </p:sp>
      <p:sp>
        <p:nvSpPr>
          <p:cNvPr id="29" name="Text Placeholder 28">
            <a:extLst>
              <a:ext uri="{FF2B5EF4-FFF2-40B4-BE49-F238E27FC236}">
                <a16:creationId xmlns:a16="http://schemas.microsoft.com/office/drawing/2014/main" id="{8143A98D-77EB-40A2-84B7-2A0505AAF801}"/>
              </a:ext>
            </a:extLst>
          </p:cNvPr>
          <p:cNvSpPr>
            <a:spLocks noGrp="1"/>
          </p:cNvSpPr>
          <p:nvPr>
            <p:ph type="body" sz="quarter" idx="10" hasCustomPrompt="1"/>
          </p:nvPr>
        </p:nvSpPr>
        <p:spPr>
          <a:xfrm>
            <a:off x="1856205" y="2067392"/>
            <a:ext cx="1600213" cy="723900"/>
          </a:xfrm>
        </p:spPr>
        <p:txBody>
          <a:bodyPr anchor="ctr">
            <a:normAutofit/>
          </a:bodyPr>
          <a:lstStyle>
            <a:lvl1pPr marL="0" indent="0" algn="ctr">
              <a:buNone/>
              <a:defRPr kumimoji="0" lang="en-US" sz="3600" b="0" i="0" u="none" strike="noStrike" kern="0" cap="none" spc="0" normalizeH="0" baseline="0" dirty="0">
                <a:ln>
                  <a:noFill/>
                </a:ln>
                <a:solidFill>
                  <a:srgbClr val="5B9BD5"/>
                </a:solidFill>
                <a:effectLst/>
                <a:uLnTx/>
                <a:uFillTx/>
                <a:latin typeface="Montserrat ExtraBold"/>
                <a:ea typeface="Montserrat ExtraBold"/>
                <a:cs typeface="Montserrat ExtraBold"/>
                <a:sym typeface="Montserrat ExtraBold"/>
              </a:defRPr>
            </a:lvl1pPr>
            <a:lvl2pPr marL="457200" indent="0" algn="l">
              <a:buNone/>
              <a:defRPr sz="3600">
                <a:solidFill>
                  <a:schemeClr val="tx2"/>
                </a:solidFill>
                <a:latin typeface="+mj-lt"/>
              </a:defRPr>
            </a:lvl2pPr>
          </a:lstStyle>
          <a:p>
            <a:pPr marL="0" marR="0" lvl="0" indent="0" algn="ctr" defTabSz="914400" rtl="0" eaLnBrk="1" fontAlgn="auto" latinLnBrk="0" hangingPunct="1">
              <a:lnSpc>
                <a:spcPct val="100000"/>
              </a:lnSpc>
              <a:spcBef>
                <a:spcPts val="0"/>
              </a:spcBef>
              <a:spcAft>
                <a:spcPts val="0"/>
              </a:spcAft>
              <a:buClr>
                <a:srgbClr val="FFAB40"/>
              </a:buClr>
              <a:buSzPts val="3600"/>
              <a:buFont typeface="Montserrat ExtraBold"/>
              <a:buNone/>
              <a:tabLst/>
              <a:defRPr/>
            </a:pPr>
            <a:r>
              <a:rPr lang="en-US" sz="3600">
                <a:latin typeface="+mj-lt"/>
              </a:rPr>
              <a:t>01</a:t>
            </a:r>
            <a:endParaRPr lang="en-US"/>
          </a:p>
        </p:txBody>
      </p:sp>
      <p:sp>
        <p:nvSpPr>
          <p:cNvPr id="33" name="Text Placeholder 32">
            <a:extLst>
              <a:ext uri="{FF2B5EF4-FFF2-40B4-BE49-F238E27FC236}">
                <a16:creationId xmlns:a16="http://schemas.microsoft.com/office/drawing/2014/main" id="{92270316-774D-4AA6-8E84-1930AC051639}"/>
              </a:ext>
            </a:extLst>
          </p:cNvPr>
          <p:cNvSpPr>
            <a:spLocks noGrp="1"/>
          </p:cNvSpPr>
          <p:nvPr>
            <p:ph type="body" sz="quarter" idx="11" hasCustomPrompt="1"/>
          </p:nvPr>
        </p:nvSpPr>
        <p:spPr>
          <a:xfrm>
            <a:off x="1444255" y="3027723"/>
            <a:ext cx="2424113" cy="603250"/>
          </a:xfrm>
        </p:spPr>
        <p:txBody>
          <a:bodyPr anchor="ctr">
            <a:normAutofit/>
          </a:bodyPr>
          <a:lstStyle>
            <a:lvl1pPr marL="0" indent="0" algn="ctr">
              <a:buNone/>
              <a:defRPr kumimoji="0" lang="en-US" sz="1800" b="0" i="0" u="none" strike="noStrike" kern="0" cap="none" spc="0" normalizeH="0" baseline="0" dirty="0">
                <a:ln>
                  <a:noFill/>
                </a:ln>
                <a:solidFill>
                  <a:srgbClr val="FFFFFF"/>
                </a:solidFill>
                <a:effectLst/>
                <a:uLnTx/>
                <a:uFillTx/>
                <a:latin typeface="Montserrat ExtraBold"/>
                <a:ea typeface="Montserrat ExtraBold"/>
                <a:cs typeface="Montserrat ExtraBold"/>
                <a:sym typeface="Montserrat ExtraBold"/>
              </a:defRPr>
            </a:lvl1pPr>
          </a:lstStyle>
          <a:p>
            <a:pPr lvl="0"/>
            <a:r>
              <a:rPr kumimoji="0" lang="en-US" sz="1800" b="0" i="0" u="none" strike="noStrike" kern="0" cap="none" spc="0" normalizeH="0" baseline="0">
                <a:ln>
                  <a:noFill/>
                </a:ln>
                <a:solidFill>
                  <a:srgbClr val="FFFFFF"/>
                </a:solidFill>
                <a:effectLst/>
                <a:uLnTx/>
                <a:uFillTx/>
                <a:latin typeface="Montserrat ExtraBold"/>
                <a:sym typeface="Montserrat ExtraBold"/>
              </a:rPr>
              <a:t>Item 1</a:t>
            </a:r>
            <a:endParaRPr lang="en-US"/>
          </a:p>
        </p:txBody>
      </p:sp>
      <p:sp>
        <p:nvSpPr>
          <p:cNvPr id="35" name="Text Placeholder 34">
            <a:extLst>
              <a:ext uri="{FF2B5EF4-FFF2-40B4-BE49-F238E27FC236}">
                <a16:creationId xmlns:a16="http://schemas.microsoft.com/office/drawing/2014/main" id="{60994189-2D84-46D7-A2AB-FCCDBEB14D87}"/>
              </a:ext>
            </a:extLst>
          </p:cNvPr>
          <p:cNvSpPr>
            <a:spLocks noGrp="1"/>
          </p:cNvSpPr>
          <p:nvPr>
            <p:ph type="body" sz="quarter" idx="12" hasCustomPrompt="1"/>
          </p:nvPr>
        </p:nvSpPr>
        <p:spPr>
          <a:xfrm>
            <a:off x="1444255" y="3630973"/>
            <a:ext cx="2424113" cy="1104900"/>
          </a:xfrm>
        </p:spPr>
        <p:txBody>
          <a:bodyPr>
            <a:normAutofit/>
          </a:bodyPr>
          <a:lstStyle>
            <a:lvl1pPr marL="0" indent="0" algn="ctr">
              <a:buNone/>
              <a:defRPr kumimoji="0" lang="en-US" sz="1400" b="0" i="0" u="none" strike="noStrike" kern="0" cap="none" spc="0" normalizeH="0" baseline="0" dirty="0">
                <a:ln>
                  <a:noFill/>
                </a:ln>
                <a:solidFill>
                  <a:srgbClr val="FFFFFF"/>
                </a:solidFill>
                <a:effectLst/>
                <a:uLnTx/>
                <a:uFillTx/>
                <a:latin typeface="Montserrat"/>
                <a:ea typeface="Montserrat"/>
                <a:cs typeface="Montserrat"/>
                <a:sym typeface="Montserrat"/>
              </a:defRPr>
            </a:lvl1pPr>
          </a:lstStyle>
          <a:p>
            <a:pPr lvl="0"/>
            <a:r>
              <a:rPr kumimoji="0" lang="en-US" sz="1400" b="0" i="0" u="none" strike="noStrike" kern="0" cap="none" spc="0" normalizeH="0" baseline="0">
                <a:ln>
                  <a:noFill/>
                </a:ln>
                <a:solidFill>
                  <a:srgbClr val="FFFFFF"/>
                </a:solidFill>
                <a:effectLst/>
                <a:uLnTx/>
                <a:uFillTx/>
                <a:latin typeface="Montserrat"/>
                <a:sym typeface="Montserrat"/>
              </a:rPr>
              <a:t>Description</a:t>
            </a:r>
            <a:endParaRPr lang="en-US"/>
          </a:p>
        </p:txBody>
      </p:sp>
      <p:cxnSp>
        <p:nvCxnSpPr>
          <p:cNvPr id="36" name="Google Shape;187;p40">
            <a:extLst>
              <a:ext uri="{FF2B5EF4-FFF2-40B4-BE49-F238E27FC236}">
                <a16:creationId xmlns:a16="http://schemas.microsoft.com/office/drawing/2014/main" id="{722D825A-B111-4CA1-9E15-916CBE91A9C0}"/>
              </a:ext>
            </a:extLst>
          </p:cNvPr>
          <p:cNvCxnSpPr>
            <a:cxnSpLocks/>
          </p:cNvCxnSpPr>
          <p:nvPr/>
        </p:nvCxnSpPr>
        <p:spPr>
          <a:xfrm>
            <a:off x="5897400" y="2857695"/>
            <a:ext cx="397200" cy="0"/>
          </a:xfrm>
          <a:prstGeom prst="straightConnector1">
            <a:avLst/>
          </a:prstGeom>
          <a:noFill/>
          <a:ln w="9525" cap="flat" cmpd="sng">
            <a:solidFill>
              <a:srgbClr val="5B9BD5"/>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7" name="Text Placeholder 28">
            <a:extLst>
              <a:ext uri="{FF2B5EF4-FFF2-40B4-BE49-F238E27FC236}">
                <a16:creationId xmlns:a16="http://schemas.microsoft.com/office/drawing/2014/main" id="{732C1955-8A16-435A-A759-E6BD416D7A73}"/>
              </a:ext>
            </a:extLst>
          </p:cNvPr>
          <p:cNvSpPr>
            <a:spLocks noGrp="1"/>
          </p:cNvSpPr>
          <p:nvPr>
            <p:ph type="body" sz="quarter" idx="13" hasCustomPrompt="1"/>
          </p:nvPr>
        </p:nvSpPr>
        <p:spPr>
          <a:xfrm>
            <a:off x="5295894" y="2067392"/>
            <a:ext cx="1600213" cy="723900"/>
          </a:xfrm>
        </p:spPr>
        <p:txBody>
          <a:bodyPr anchor="ctr">
            <a:normAutofit/>
          </a:bodyPr>
          <a:lstStyle>
            <a:lvl1pPr marL="0" indent="0" algn="ctr">
              <a:buNone/>
              <a:defRPr kumimoji="0" lang="en-US" sz="3600" b="0" i="0" u="none" strike="noStrike" kern="0" cap="none" spc="0" normalizeH="0" baseline="0" dirty="0">
                <a:ln>
                  <a:noFill/>
                </a:ln>
                <a:solidFill>
                  <a:srgbClr val="5B9BD5"/>
                </a:solidFill>
                <a:effectLst/>
                <a:uLnTx/>
                <a:uFillTx/>
                <a:latin typeface="Montserrat ExtraBold"/>
                <a:ea typeface="Montserrat ExtraBold"/>
                <a:cs typeface="Montserrat ExtraBold"/>
                <a:sym typeface="Montserrat ExtraBold"/>
              </a:defRPr>
            </a:lvl1pPr>
            <a:lvl2pPr marL="457200" indent="0" algn="l">
              <a:buNone/>
              <a:defRPr sz="3600">
                <a:solidFill>
                  <a:schemeClr val="tx2"/>
                </a:solidFill>
                <a:latin typeface="+mj-lt"/>
              </a:defRPr>
            </a:lvl2pPr>
          </a:lstStyle>
          <a:p>
            <a:pPr marL="0" marR="0" lvl="0" indent="0" algn="ctr" defTabSz="914400" rtl="0" eaLnBrk="1" fontAlgn="auto" latinLnBrk="0" hangingPunct="1">
              <a:lnSpc>
                <a:spcPct val="100000"/>
              </a:lnSpc>
              <a:spcBef>
                <a:spcPts val="0"/>
              </a:spcBef>
              <a:spcAft>
                <a:spcPts val="0"/>
              </a:spcAft>
              <a:buClr>
                <a:srgbClr val="FFAB40"/>
              </a:buClr>
              <a:buSzPts val="3600"/>
              <a:buFont typeface="Montserrat ExtraBold"/>
              <a:buNone/>
              <a:tabLst/>
              <a:defRPr/>
            </a:pPr>
            <a:r>
              <a:rPr lang="en-US" sz="3600">
                <a:latin typeface="+mj-lt"/>
              </a:rPr>
              <a:t>02</a:t>
            </a:r>
            <a:endParaRPr lang="en-US"/>
          </a:p>
        </p:txBody>
      </p:sp>
      <p:sp>
        <p:nvSpPr>
          <p:cNvPr id="38" name="Text Placeholder 32">
            <a:extLst>
              <a:ext uri="{FF2B5EF4-FFF2-40B4-BE49-F238E27FC236}">
                <a16:creationId xmlns:a16="http://schemas.microsoft.com/office/drawing/2014/main" id="{59B26EE7-C8D0-421C-A31B-5C256F77D288}"/>
              </a:ext>
            </a:extLst>
          </p:cNvPr>
          <p:cNvSpPr>
            <a:spLocks noGrp="1"/>
          </p:cNvSpPr>
          <p:nvPr>
            <p:ph type="body" sz="quarter" idx="14" hasCustomPrompt="1"/>
          </p:nvPr>
        </p:nvSpPr>
        <p:spPr>
          <a:xfrm>
            <a:off x="4883944" y="2962900"/>
            <a:ext cx="2424113" cy="603250"/>
          </a:xfrm>
        </p:spPr>
        <p:txBody>
          <a:bodyPr anchor="ctr">
            <a:normAutofit/>
          </a:bodyPr>
          <a:lstStyle>
            <a:lvl1pPr marL="0" indent="0" algn="ctr">
              <a:buNone/>
              <a:defRPr kumimoji="0" lang="en-US" sz="1800" b="0" i="0" u="none" strike="noStrike" kern="0" cap="none" spc="0" normalizeH="0" baseline="0" dirty="0">
                <a:ln>
                  <a:noFill/>
                </a:ln>
                <a:solidFill>
                  <a:srgbClr val="FFFFFF"/>
                </a:solidFill>
                <a:effectLst/>
                <a:uLnTx/>
                <a:uFillTx/>
                <a:latin typeface="Montserrat ExtraBold"/>
                <a:ea typeface="Montserrat ExtraBold"/>
                <a:cs typeface="Montserrat ExtraBold"/>
                <a:sym typeface="Montserrat ExtraBold"/>
              </a:defRPr>
            </a:lvl1pPr>
          </a:lstStyle>
          <a:p>
            <a:pPr lvl="0"/>
            <a:r>
              <a:rPr kumimoji="0" lang="en-US" sz="1800" b="0" i="0" u="none" strike="noStrike" kern="0" cap="none" spc="0" normalizeH="0" baseline="0">
                <a:ln>
                  <a:noFill/>
                </a:ln>
                <a:solidFill>
                  <a:srgbClr val="FFFFFF"/>
                </a:solidFill>
                <a:effectLst/>
                <a:uLnTx/>
                <a:uFillTx/>
                <a:latin typeface="Montserrat ExtraBold"/>
                <a:sym typeface="Montserrat ExtraBold"/>
              </a:rPr>
              <a:t>Item 1</a:t>
            </a:r>
            <a:endParaRPr lang="en-US"/>
          </a:p>
        </p:txBody>
      </p:sp>
      <p:sp>
        <p:nvSpPr>
          <p:cNvPr id="39" name="Text Placeholder 34">
            <a:extLst>
              <a:ext uri="{FF2B5EF4-FFF2-40B4-BE49-F238E27FC236}">
                <a16:creationId xmlns:a16="http://schemas.microsoft.com/office/drawing/2014/main" id="{A5D1D094-8787-4C2E-9FA5-DB1F5AB2890F}"/>
              </a:ext>
            </a:extLst>
          </p:cNvPr>
          <p:cNvSpPr>
            <a:spLocks noGrp="1"/>
          </p:cNvSpPr>
          <p:nvPr>
            <p:ph type="body" sz="quarter" idx="15" hasCustomPrompt="1"/>
          </p:nvPr>
        </p:nvSpPr>
        <p:spPr>
          <a:xfrm>
            <a:off x="4883944" y="3566150"/>
            <a:ext cx="2424113" cy="1104900"/>
          </a:xfrm>
        </p:spPr>
        <p:txBody>
          <a:bodyPr>
            <a:normAutofit/>
          </a:bodyPr>
          <a:lstStyle>
            <a:lvl1pPr marL="0" indent="0" algn="ctr">
              <a:buNone/>
              <a:defRPr kumimoji="0" lang="en-US" sz="1400" b="0" i="0" u="none" strike="noStrike" kern="0" cap="none" spc="0" normalizeH="0" baseline="0" dirty="0">
                <a:ln>
                  <a:noFill/>
                </a:ln>
                <a:solidFill>
                  <a:srgbClr val="FFFFFF"/>
                </a:solidFill>
                <a:effectLst/>
                <a:uLnTx/>
                <a:uFillTx/>
                <a:latin typeface="Montserrat"/>
                <a:ea typeface="Montserrat"/>
                <a:cs typeface="Montserrat"/>
                <a:sym typeface="Montserrat"/>
              </a:defRPr>
            </a:lvl1pPr>
          </a:lstStyle>
          <a:p>
            <a:pPr lvl="0"/>
            <a:r>
              <a:rPr kumimoji="0" lang="en-US" sz="1400" b="0" i="0" u="none" strike="noStrike" kern="0" cap="none" spc="0" normalizeH="0" baseline="0">
                <a:ln>
                  <a:noFill/>
                </a:ln>
                <a:solidFill>
                  <a:srgbClr val="FFFFFF"/>
                </a:solidFill>
                <a:effectLst/>
                <a:uLnTx/>
                <a:uFillTx/>
                <a:latin typeface="Montserrat"/>
                <a:sym typeface="Montserrat"/>
              </a:rPr>
              <a:t>Description</a:t>
            </a:r>
            <a:endParaRPr lang="en-US"/>
          </a:p>
        </p:txBody>
      </p:sp>
      <p:cxnSp>
        <p:nvCxnSpPr>
          <p:cNvPr id="40" name="Google Shape;187;p40">
            <a:extLst>
              <a:ext uri="{FF2B5EF4-FFF2-40B4-BE49-F238E27FC236}">
                <a16:creationId xmlns:a16="http://schemas.microsoft.com/office/drawing/2014/main" id="{109AA6EA-855A-419A-940E-F2FFD0BDD979}"/>
              </a:ext>
            </a:extLst>
          </p:cNvPr>
          <p:cNvCxnSpPr>
            <a:cxnSpLocks/>
          </p:cNvCxnSpPr>
          <p:nvPr/>
        </p:nvCxnSpPr>
        <p:spPr>
          <a:xfrm>
            <a:off x="9337088" y="2857695"/>
            <a:ext cx="397200" cy="0"/>
          </a:xfrm>
          <a:prstGeom prst="straightConnector1">
            <a:avLst/>
          </a:prstGeom>
          <a:noFill/>
          <a:ln w="9525" cap="flat" cmpd="sng">
            <a:solidFill>
              <a:srgbClr val="5B9BD5"/>
            </a:solidFill>
            <a:prstDash val="solid"/>
            <a:round/>
            <a:headEnd type="none" w="med" len="med"/>
            <a:tailEnd type="none" w="med" len="med"/>
          </a:ln>
          <a:effectLst>
            <a:outerShdw blurRad="57150" dist="19050" dir="5400000" algn="bl" rotWithShape="0">
              <a:srgbClr val="FFFFFF">
                <a:alpha val="50000"/>
              </a:srgbClr>
            </a:outerShdw>
          </a:effectLst>
        </p:spPr>
      </p:cxnSp>
      <p:sp>
        <p:nvSpPr>
          <p:cNvPr id="41" name="Text Placeholder 28">
            <a:extLst>
              <a:ext uri="{FF2B5EF4-FFF2-40B4-BE49-F238E27FC236}">
                <a16:creationId xmlns:a16="http://schemas.microsoft.com/office/drawing/2014/main" id="{1DF968C7-0034-47F6-9907-6E6A38E70B1B}"/>
              </a:ext>
            </a:extLst>
          </p:cNvPr>
          <p:cNvSpPr>
            <a:spLocks noGrp="1"/>
          </p:cNvSpPr>
          <p:nvPr>
            <p:ph type="body" sz="quarter" idx="16" hasCustomPrompt="1"/>
          </p:nvPr>
        </p:nvSpPr>
        <p:spPr>
          <a:xfrm>
            <a:off x="8735582" y="2067392"/>
            <a:ext cx="1600213" cy="723900"/>
          </a:xfrm>
        </p:spPr>
        <p:txBody>
          <a:bodyPr anchor="ctr">
            <a:normAutofit/>
          </a:bodyPr>
          <a:lstStyle>
            <a:lvl1pPr marL="0" indent="0" algn="ctr">
              <a:buNone/>
              <a:defRPr kumimoji="0" lang="en-US" sz="3600" b="0" i="0" u="none" strike="noStrike" kern="0" cap="none" spc="0" normalizeH="0" baseline="0" dirty="0">
                <a:ln>
                  <a:noFill/>
                </a:ln>
                <a:solidFill>
                  <a:srgbClr val="5B9BD5"/>
                </a:solidFill>
                <a:effectLst/>
                <a:uLnTx/>
                <a:uFillTx/>
                <a:latin typeface="Montserrat ExtraBold"/>
                <a:ea typeface="Montserrat ExtraBold"/>
                <a:cs typeface="Montserrat ExtraBold"/>
                <a:sym typeface="Montserrat ExtraBold"/>
              </a:defRPr>
            </a:lvl1pPr>
            <a:lvl2pPr marL="457200" indent="0" algn="l">
              <a:buNone/>
              <a:defRPr sz="3600">
                <a:solidFill>
                  <a:schemeClr val="tx2"/>
                </a:solidFill>
                <a:latin typeface="+mj-lt"/>
              </a:defRPr>
            </a:lvl2pPr>
          </a:lstStyle>
          <a:p>
            <a:pPr marL="0" marR="0" lvl="0" indent="0" algn="ctr" defTabSz="914400" rtl="0" eaLnBrk="1" fontAlgn="auto" latinLnBrk="0" hangingPunct="1">
              <a:lnSpc>
                <a:spcPct val="100000"/>
              </a:lnSpc>
              <a:spcBef>
                <a:spcPts val="0"/>
              </a:spcBef>
              <a:spcAft>
                <a:spcPts val="0"/>
              </a:spcAft>
              <a:buClr>
                <a:srgbClr val="FFAB40"/>
              </a:buClr>
              <a:buSzPts val="3600"/>
              <a:buFont typeface="Montserrat ExtraBold"/>
              <a:buNone/>
              <a:tabLst/>
              <a:defRPr/>
            </a:pPr>
            <a:r>
              <a:rPr lang="en-US" sz="3600">
                <a:latin typeface="+mj-lt"/>
              </a:rPr>
              <a:t>03</a:t>
            </a:r>
            <a:endParaRPr lang="en-US"/>
          </a:p>
        </p:txBody>
      </p:sp>
      <p:sp>
        <p:nvSpPr>
          <p:cNvPr id="42" name="Text Placeholder 32">
            <a:extLst>
              <a:ext uri="{FF2B5EF4-FFF2-40B4-BE49-F238E27FC236}">
                <a16:creationId xmlns:a16="http://schemas.microsoft.com/office/drawing/2014/main" id="{B217C0B0-97A4-47B0-B51D-1AAA71AA4D20}"/>
              </a:ext>
            </a:extLst>
          </p:cNvPr>
          <p:cNvSpPr>
            <a:spLocks noGrp="1"/>
          </p:cNvSpPr>
          <p:nvPr>
            <p:ph type="body" sz="quarter" idx="17" hasCustomPrompt="1"/>
          </p:nvPr>
        </p:nvSpPr>
        <p:spPr>
          <a:xfrm>
            <a:off x="8323632" y="2962900"/>
            <a:ext cx="2424113" cy="603250"/>
          </a:xfrm>
        </p:spPr>
        <p:txBody>
          <a:bodyPr anchor="ctr">
            <a:normAutofit/>
          </a:bodyPr>
          <a:lstStyle>
            <a:lvl1pPr marL="0" indent="0" algn="ctr">
              <a:buNone/>
              <a:defRPr kumimoji="0" lang="en-US" sz="1800" b="0" i="0" u="none" strike="noStrike" kern="0" cap="none" spc="0" normalizeH="0" baseline="0" dirty="0">
                <a:ln>
                  <a:noFill/>
                </a:ln>
                <a:solidFill>
                  <a:srgbClr val="FFFFFF"/>
                </a:solidFill>
                <a:effectLst/>
                <a:uLnTx/>
                <a:uFillTx/>
                <a:latin typeface="Montserrat ExtraBold"/>
                <a:ea typeface="Montserrat ExtraBold"/>
                <a:cs typeface="Montserrat ExtraBold"/>
                <a:sym typeface="Montserrat ExtraBold"/>
              </a:defRPr>
            </a:lvl1pPr>
          </a:lstStyle>
          <a:p>
            <a:pPr lvl="0"/>
            <a:r>
              <a:rPr kumimoji="0" lang="en-US" sz="1800" b="0" i="0" u="none" strike="noStrike" kern="0" cap="none" spc="0" normalizeH="0" baseline="0">
                <a:ln>
                  <a:noFill/>
                </a:ln>
                <a:solidFill>
                  <a:srgbClr val="FFFFFF"/>
                </a:solidFill>
                <a:effectLst/>
                <a:uLnTx/>
                <a:uFillTx/>
                <a:latin typeface="Montserrat ExtraBold"/>
                <a:sym typeface="Montserrat ExtraBold"/>
              </a:rPr>
              <a:t>Item 1</a:t>
            </a:r>
            <a:endParaRPr lang="en-US"/>
          </a:p>
        </p:txBody>
      </p:sp>
      <p:sp>
        <p:nvSpPr>
          <p:cNvPr id="43" name="Text Placeholder 34">
            <a:extLst>
              <a:ext uri="{FF2B5EF4-FFF2-40B4-BE49-F238E27FC236}">
                <a16:creationId xmlns:a16="http://schemas.microsoft.com/office/drawing/2014/main" id="{604F9B1E-8DED-4D8B-9C65-721A693870C8}"/>
              </a:ext>
            </a:extLst>
          </p:cNvPr>
          <p:cNvSpPr>
            <a:spLocks noGrp="1"/>
          </p:cNvSpPr>
          <p:nvPr>
            <p:ph type="body" sz="quarter" idx="18" hasCustomPrompt="1"/>
          </p:nvPr>
        </p:nvSpPr>
        <p:spPr>
          <a:xfrm>
            <a:off x="8323632" y="3566150"/>
            <a:ext cx="2424113" cy="1104900"/>
          </a:xfrm>
        </p:spPr>
        <p:txBody>
          <a:bodyPr>
            <a:normAutofit/>
          </a:bodyPr>
          <a:lstStyle>
            <a:lvl1pPr marL="0" indent="0" algn="ctr">
              <a:buNone/>
              <a:defRPr kumimoji="0" lang="en-US" sz="1400" b="0" i="0" u="none" strike="noStrike" kern="0" cap="none" spc="0" normalizeH="0" baseline="0" dirty="0">
                <a:ln>
                  <a:noFill/>
                </a:ln>
                <a:solidFill>
                  <a:srgbClr val="FFFFFF"/>
                </a:solidFill>
                <a:effectLst/>
                <a:uLnTx/>
                <a:uFillTx/>
                <a:latin typeface="Montserrat"/>
                <a:ea typeface="Montserrat"/>
                <a:cs typeface="Montserrat"/>
                <a:sym typeface="Montserrat"/>
              </a:defRPr>
            </a:lvl1pPr>
          </a:lstStyle>
          <a:p>
            <a:pPr lvl="0"/>
            <a:r>
              <a:rPr kumimoji="0" lang="en-US" sz="1400" b="0" i="0" u="none" strike="noStrike" kern="0" cap="none" spc="0" normalizeH="0" baseline="0">
                <a:ln>
                  <a:noFill/>
                </a:ln>
                <a:solidFill>
                  <a:srgbClr val="FFFFFF"/>
                </a:solidFill>
                <a:effectLst/>
                <a:uLnTx/>
                <a:uFillTx/>
                <a:latin typeface="Montserrat"/>
                <a:sym typeface="Montserrat"/>
              </a:rPr>
              <a:t>Description</a:t>
            </a:r>
            <a:endParaRPr lang="en-US"/>
          </a:p>
        </p:txBody>
      </p:sp>
    </p:spTree>
    <p:extLst>
      <p:ext uri="{BB962C8B-B14F-4D97-AF65-F5344CB8AC3E}">
        <p14:creationId xmlns:p14="http://schemas.microsoft.com/office/powerpoint/2010/main" val="104237038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5_Custom Layou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A040A3F-74E3-4A28-AC16-B2F0ABFCFB0F}"/>
              </a:ext>
            </a:extLst>
          </p:cNvPr>
          <p:cNvSpPr/>
          <p:nvPr/>
        </p:nvSpPr>
        <p:spPr>
          <a:xfrm>
            <a:off x="1327" y="0"/>
            <a:ext cx="12190673" cy="6860778"/>
          </a:xfrm>
          <a:prstGeom prst="rect">
            <a:avLst/>
          </a:prstGeom>
          <a:gradFill flip="none" rotWithShape="1">
            <a:gsLst>
              <a:gs pos="68000">
                <a:srgbClr val="00284E">
                  <a:alpha val="50000"/>
                </a:srgbClr>
              </a:gs>
              <a:gs pos="39000">
                <a:srgbClr val="001D3A">
                  <a:lumMod val="100000"/>
                </a:srgbClr>
              </a:gs>
              <a:gs pos="100000">
                <a:srgbClr val="00326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22" name="Google Shape;216;p44">
            <a:extLst>
              <a:ext uri="{FF2B5EF4-FFF2-40B4-BE49-F238E27FC236}">
                <a16:creationId xmlns:a16="http://schemas.microsoft.com/office/drawing/2014/main" id="{7A48A6E7-A0E8-4D88-9047-3E62DB867354}"/>
              </a:ext>
            </a:extLst>
          </p:cNvPr>
          <p:cNvCxnSpPr/>
          <p:nvPr/>
        </p:nvCxnSpPr>
        <p:spPr>
          <a:xfrm>
            <a:off x="1026200" y="414022"/>
            <a:ext cx="2763000" cy="0"/>
          </a:xfrm>
          <a:prstGeom prst="straightConnector1">
            <a:avLst/>
          </a:prstGeom>
          <a:noFill/>
          <a:ln w="9525" cap="flat" cmpd="sng">
            <a:solidFill>
              <a:srgbClr val="5B9BD5"/>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4" name="Graphic 23">
            <a:extLst>
              <a:ext uri="{FF2B5EF4-FFF2-40B4-BE49-F238E27FC236}">
                <a16:creationId xmlns:a16="http://schemas.microsoft.com/office/drawing/2014/main" id="{6D52162E-88B7-4C4C-AB21-ACFEB2563F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151" y="6008242"/>
            <a:ext cx="2298808" cy="689110"/>
          </a:xfrm>
          <a:prstGeom prst="rect">
            <a:avLst/>
          </a:prstGeom>
        </p:spPr>
      </p:pic>
      <p:sp>
        <p:nvSpPr>
          <p:cNvPr id="25" name="Title 10">
            <a:extLst>
              <a:ext uri="{FF2B5EF4-FFF2-40B4-BE49-F238E27FC236}">
                <a16:creationId xmlns:a16="http://schemas.microsoft.com/office/drawing/2014/main" id="{17C8E7C3-1D81-46DA-89B0-207C2B394404}"/>
              </a:ext>
            </a:extLst>
          </p:cNvPr>
          <p:cNvSpPr>
            <a:spLocks noGrp="1"/>
          </p:cNvSpPr>
          <p:nvPr>
            <p:ph type="title"/>
          </p:nvPr>
        </p:nvSpPr>
        <p:spPr>
          <a:xfrm>
            <a:off x="938500" y="458211"/>
            <a:ext cx="5271014" cy="499897"/>
          </a:xfrm>
        </p:spPr>
        <p:txBody>
          <a:bodyPr/>
          <a:lstStyle>
            <a:lvl1pPr>
              <a:defRPr sz="2400">
                <a:solidFill>
                  <a:schemeClr val="tx2"/>
                </a:solidFill>
              </a:defRPr>
            </a:lvl1pPr>
          </a:lstStyle>
          <a:p>
            <a:r>
              <a:rPr lang="en-US"/>
              <a:t>Click to edit Master title style</a:t>
            </a:r>
          </a:p>
        </p:txBody>
      </p:sp>
      <p:sp>
        <p:nvSpPr>
          <p:cNvPr id="29" name="Text Placeholder 28">
            <a:extLst>
              <a:ext uri="{FF2B5EF4-FFF2-40B4-BE49-F238E27FC236}">
                <a16:creationId xmlns:a16="http://schemas.microsoft.com/office/drawing/2014/main" id="{8143A98D-77EB-40A2-84B7-2A0505AAF801}"/>
              </a:ext>
            </a:extLst>
          </p:cNvPr>
          <p:cNvSpPr>
            <a:spLocks noGrp="1"/>
          </p:cNvSpPr>
          <p:nvPr>
            <p:ph type="body" sz="quarter" idx="10" hasCustomPrompt="1"/>
          </p:nvPr>
        </p:nvSpPr>
        <p:spPr>
          <a:xfrm>
            <a:off x="1856205" y="2067392"/>
            <a:ext cx="1600213" cy="723900"/>
          </a:xfrm>
        </p:spPr>
        <p:txBody>
          <a:bodyPr anchor="ctr">
            <a:normAutofit/>
          </a:bodyPr>
          <a:lstStyle>
            <a:lvl1pPr marL="0" indent="0" algn="ctr">
              <a:buNone/>
              <a:defRPr kumimoji="0" lang="en-US" sz="3600" b="0" i="0" u="none" strike="noStrike" kern="0" cap="none" spc="0" normalizeH="0" baseline="0" dirty="0">
                <a:ln>
                  <a:noFill/>
                </a:ln>
                <a:solidFill>
                  <a:srgbClr val="5B9BD5"/>
                </a:solidFill>
                <a:effectLst/>
                <a:uLnTx/>
                <a:uFillTx/>
                <a:latin typeface="Montserrat ExtraBold"/>
                <a:ea typeface="Montserrat ExtraBold"/>
                <a:cs typeface="Montserrat ExtraBold"/>
                <a:sym typeface="Montserrat ExtraBold"/>
              </a:defRPr>
            </a:lvl1pPr>
            <a:lvl2pPr marL="457200" indent="0" algn="l">
              <a:buNone/>
              <a:defRPr sz="3600">
                <a:solidFill>
                  <a:schemeClr val="tx2"/>
                </a:solidFill>
                <a:latin typeface="+mj-lt"/>
              </a:defRPr>
            </a:lvl2pPr>
          </a:lstStyle>
          <a:p>
            <a:pPr marL="0" marR="0" lvl="0" indent="0" algn="ctr" defTabSz="914400" rtl="0" eaLnBrk="1" fontAlgn="auto" latinLnBrk="0" hangingPunct="1">
              <a:lnSpc>
                <a:spcPct val="100000"/>
              </a:lnSpc>
              <a:spcBef>
                <a:spcPts val="0"/>
              </a:spcBef>
              <a:spcAft>
                <a:spcPts val="0"/>
              </a:spcAft>
              <a:buClr>
                <a:srgbClr val="FFAB40"/>
              </a:buClr>
              <a:buSzPts val="3600"/>
              <a:buFont typeface="Montserrat ExtraBold"/>
              <a:buNone/>
              <a:tabLst/>
              <a:defRPr/>
            </a:pPr>
            <a:r>
              <a:rPr lang="en-US" sz="3600">
                <a:latin typeface="+mj-lt"/>
              </a:rPr>
              <a:t>01</a:t>
            </a:r>
            <a:endParaRPr lang="en-US"/>
          </a:p>
        </p:txBody>
      </p:sp>
      <p:sp>
        <p:nvSpPr>
          <p:cNvPr id="33" name="Text Placeholder 32">
            <a:extLst>
              <a:ext uri="{FF2B5EF4-FFF2-40B4-BE49-F238E27FC236}">
                <a16:creationId xmlns:a16="http://schemas.microsoft.com/office/drawing/2014/main" id="{92270316-774D-4AA6-8E84-1930AC051639}"/>
              </a:ext>
            </a:extLst>
          </p:cNvPr>
          <p:cNvSpPr>
            <a:spLocks noGrp="1"/>
          </p:cNvSpPr>
          <p:nvPr>
            <p:ph type="body" sz="quarter" idx="11" hasCustomPrompt="1"/>
          </p:nvPr>
        </p:nvSpPr>
        <p:spPr>
          <a:xfrm>
            <a:off x="1444255" y="3027723"/>
            <a:ext cx="2424113" cy="603250"/>
          </a:xfrm>
        </p:spPr>
        <p:txBody>
          <a:bodyPr anchor="ctr">
            <a:normAutofit/>
          </a:bodyPr>
          <a:lstStyle>
            <a:lvl1pPr marL="0" indent="0" algn="ctr">
              <a:buNone/>
              <a:defRPr kumimoji="0" lang="en-US" sz="1800" b="0" i="0" u="none" strike="noStrike" kern="0" cap="none" spc="0" normalizeH="0" baseline="0" dirty="0">
                <a:ln>
                  <a:noFill/>
                </a:ln>
                <a:solidFill>
                  <a:srgbClr val="FFFFFF"/>
                </a:solidFill>
                <a:effectLst/>
                <a:uLnTx/>
                <a:uFillTx/>
                <a:latin typeface="Montserrat ExtraBold"/>
                <a:ea typeface="Montserrat ExtraBold"/>
                <a:cs typeface="Montserrat ExtraBold"/>
                <a:sym typeface="Montserrat ExtraBold"/>
              </a:defRPr>
            </a:lvl1pPr>
          </a:lstStyle>
          <a:p>
            <a:pPr lvl="0"/>
            <a:r>
              <a:rPr kumimoji="0" lang="en-US" sz="1800" b="0" i="0" u="none" strike="noStrike" kern="0" cap="none" spc="0" normalizeH="0" baseline="0">
                <a:ln>
                  <a:noFill/>
                </a:ln>
                <a:solidFill>
                  <a:srgbClr val="FFFFFF"/>
                </a:solidFill>
                <a:effectLst/>
                <a:uLnTx/>
                <a:uFillTx/>
                <a:latin typeface="Montserrat ExtraBold"/>
                <a:sym typeface="Montserrat ExtraBold"/>
              </a:rPr>
              <a:t>Item 1</a:t>
            </a:r>
            <a:endParaRPr lang="en-US"/>
          </a:p>
        </p:txBody>
      </p:sp>
      <p:sp>
        <p:nvSpPr>
          <p:cNvPr id="35" name="Text Placeholder 34">
            <a:extLst>
              <a:ext uri="{FF2B5EF4-FFF2-40B4-BE49-F238E27FC236}">
                <a16:creationId xmlns:a16="http://schemas.microsoft.com/office/drawing/2014/main" id="{60994189-2D84-46D7-A2AB-FCCDBEB14D87}"/>
              </a:ext>
            </a:extLst>
          </p:cNvPr>
          <p:cNvSpPr>
            <a:spLocks noGrp="1"/>
          </p:cNvSpPr>
          <p:nvPr>
            <p:ph type="body" sz="quarter" idx="12" hasCustomPrompt="1"/>
          </p:nvPr>
        </p:nvSpPr>
        <p:spPr>
          <a:xfrm>
            <a:off x="1444255" y="3630973"/>
            <a:ext cx="2424113" cy="1104900"/>
          </a:xfrm>
        </p:spPr>
        <p:txBody>
          <a:bodyPr>
            <a:normAutofit/>
          </a:bodyPr>
          <a:lstStyle>
            <a:lvl1pPr marL="0" indent="0" algn="ctr">
              <a:buNone/>
              <a:defRPr kumimoji="0" lang="en-US" sz="1400" b="0" i="0" u="none" strike="noStrike" kern="0" cap="none" spc="0" normalizeH="0" baseline="0" dirty="0">
                <a:ln>
                  <a:noFill/>
                </a:ln>
                <a:solidFill>
                  <a:srgbClr val="FFFFFF"/>
                </a:solidFill>
                <a:effectLst/>
                <a:uLnTx/>
                <a:uFillTx/>
                <a:latin typeface="Montserrat"/>
                <a:ea typeface="Montserrat"/>
                <a:cs typeface="Montserrat"/>
                <a:sym typeface="Montserrat"/>
              </a:defRPr>
            </a:lvl1pPr>
          </a:lstStyle>
          <a:p>
            <a:pPr lvl="0"/>
            <a:r>
              <a:rPr kumimoji="0" lang="en-US" sz="1400" b="0" i="0" u="none" strike="noStrike" kern="0" cap="none" spc="0" normalizeH="0" baseline="0">
                <a:ln>
                  <a:noFill/>
                </a:ln>
                <a:solidFill>
                  <a:srgbClr val="FFFFFF"/>
                </a:solidFill>
                <a:effectLst/>
                <a:uLnTx/>
                <a:uFillTx/>
                <a:latin typeface="Montserrat"/>
                <a:sym typeface="Montserrat"/>
              </a:rPr>
              <a:t>Description</a:t>
            </a:r>
            <a:endParaRPr lang="en-US"/>
          </a:p>
        </p:txBody>
      </p:sp>
      <p:sp>
        <p:nvSpPr>
          <p:cNvPr id="37" name="Text Placeholder 28">
            <a:extLst>
              <a:ext uri="{FF2B5EF4-FFF2-40B4-BE49-F238E27FC236}">
                <a16:creationId xmlns:a16="http://schemas.microsoft.com/office/drawing/2014/main" id="{732C1955-8A16-435A-A759-E6BD416D7A73}"/>
              </a:ext>
            </a:extLst>
          </p:cNvPr>
          <p:cNvSpPr>
            <a:spLocks noGrp="1"/>
          </p:cNvSpPr>
          <p:nvPr>
            <p:ph type="body" sz="quarter" idx="13" hasCustomPrompt="1"/>
          </p:nvPr>
        </p:nvSpPr>
        <p:spPr>
          <a:xfrm>
            <a:off x="5295894" y="2067392"/>
            <a:ext cx="1600213" cy="723900"/>
          </a:xfrm>
        </p:spPr>
        <p:txBody>
          <a:bodyPr anchor="ctr">
            <a:normAutofit/>
          </a:bodyPr>
          <a:lstStyle>
            <a:lvl1pPr marL="0" indent="0" algn="ctr">
              <a:buNone/>
              <a:defRPr kumimoji="0" lang="en-US" sz="3600" b="0" i="0" u="none" strike="noStrike" kern="0" cap="none" spc="0" normalizeH="0" baseline="0" dirty="0">
                <a:ln>
                  <a:noFill/>
                </a:ln>
                <a:solidFill>
                  <a:srgbClr val="5B9BD5"/>
                </a:solidFill>
                <a:effectLst/>
                <a:uLnTx/>
                <a:uFillTx/>
                <a:latin typeface="Montserrat ExtraBold"/>
                <a:ea typeface="Montserrat ExtraBold"/>
                <a:cs typeface="Montserrat ExtraBold"/>
                <a:sym typeface="Montserrat ExtraBold"/>
              </a:defRPr>
            </a:lvl1pPr>
            <a:lvl2pPr marL="457200" indent="0" algn="l">
              <a:buNone/>
              <a:defRPr sz="3600">
                <a:solidFill>
                  <a:schemeClr val="tx2"/>
                </a:solidFill>
                <a:latin typeface="+mj-lt"/>
              </a:defRPr>
            </a:lvl2pPr>
          </a:lstStyle>
          <a:p>
            <a:pPr marL="0" marR="0" lvl="0" indent="0" algn="ctr" defTabSz="914400" rtl="0" eaLnBrk="1" fontAlgn="auto" latinLnBrk="0" hangingPunct="1">
              <a:lnSpc>
                <a:spcPct val="100000"/>
              </a:lnSpc>
              <a:spcBef>
                <a:spcPts val="0"/>
              </a:spcBef>
              <a:spcAft>
                <a:spcPts val="0"/>
              </a:spcAft>
              <a:buClr>
                <a:srgbClr val="FFAB40"/>
              </a:buClr>
              <a:buSzPts val="3600"/>
              <a:buFont typeface="Montserrat ExtraBold"/>
              <a:buNone/>
              <a:tabLst/>
              <a:defRPr/>
            </a:pPr>
            <a:r>
              <a:rPr lang="en-US" sz="3600">
                <a:latin typeface="+mj-lt"/>
              </a:rPr>
              <a:t>02</a:t>
            </a:r>
            <a:endParaRPr lang="en-US"/>
          </a:p>
        </p:txBody>
      </p:sp>
      <p:sp>
        <p:nvSpPr>
          <p:cNvPr id="38" name="Text Placeholder 32">
            <a:extLst>
              <a:ext uri="{FF2B5EF4-FFF2-40B4-BE49-F238E27FC236}">
                <a16:creationId xmlns:a16="http://schemas.microsoft.com/office/drawing/2014/main" id="{59B26EE7-C8D0-421C-A31B-5C256F77D288}"/>
              </a:ext>
            </a:extLst>
          </p:cNvPr>
          <p:cNvSpPr>
            <a:spLocks noGrp="1"/>
          </p:cNvSpPr>
          <p:nvPr>
            <p:ph type="body" sz="quarter" idx="14" hasCustomPrompt="1"/>
          </p:nvPr>
        </p:nvSpPr>
        <p:spPr>
          <a:xfrm>
            <a:off x="4883944" y="2962900"/>
            <a:ext cx="2424113" cy="603250"/>
          </a:xfrm>
        </p:spPr>
        <p:txBody>
          <a:bodyPr anchor="ctr">
            <a:normAutofit/>
          </a:bodyPr>
          <a:lstStyle>
            <a:lvl1pPr marL="0" indent="0" algn="ctr">
              <a:buNone/>
              <a:defRPr kumimoji="0" lang="en-US" sz="1800" b="0" i="0" u="none" strike="noStrike" kern="0" cap="none" spc="0" normalizeH="0" baseline="0" dirty="0">
                <a:ln>
                  <a:noFill/>
                </a:ln>
                <a:solidFill>
                  <a:srgbClr val="FFFFFF"/>
                </a:solidFill>
                <a:effectLst/>
                <a:uLnTx/>
                <a:uFillTx/>
                <a:latin typeface="Montserrat ExtraBold"/>
                <a:ea typeface="Montserrat ExtraBold"/>
                <a:cs typeface="Montserrat ExtraBold"/>
                <a:sym typeface="Montserrat ExtraBold"/>
              </a:defRPr>
            </a:lvl1pPr>
          </a:lstStyle>
          <a:p>
            <a:pPr lvl="0"/>
            <a:r>
              <a:rPr kumimoji="0" lang="en-US" sz="1800" b="0" i="0" u="none" strike="noStrike" kern="0" cap="none" spc="0" normalizeH="0" baseline="0">
                <a:ln>
                  <a:noFill/>
                </a:ln>
                <a:solidFill>
                  <a:srgbClr val="FFFFFF"/>
                </a:solidFill>
                <a:effectLst/>
                <a:uLnTx/>
                <a:uFillTx/>
                <a:latin typeface="Montserrat ExtraBold"/>
                <a:sym typeface="Montserrat ExtraBold"/>
              </a:rPr>
              <a:t>Item 1</a:t>
            </a:r>
            <a:endParaRPr lang="en-US"/>
          </a:p>
        </p:txBody>
      </p:sp>
      <p:sp>
        <p:nvSpPr>
          <p:cNvPr id="39" name="Text Placeholder 34">
            <a:extLst>
              <a:ext uri="{FF2B5EF4-FFF2-40B4-BE49-F238E27FC236}">
                <a16:creationId xmlns:a16="http://schemas.microsoft.com/office/drawing/2014/main" id="{A5D1D094-8787-4C2E-9FA5-DB1F5AB2890F}"/>
              </a:ext>
            </a:extLst>
          </p:cNvPr>
          <p:cNvSpPr>
            <a:spLocks noGrp="1"/>
          </p:cNvSpPr>
          <p:nvPr>
            <p:ph type="body" sz="quarter" idx="15" hasCustomPrompt="1"/>
          </p:nvPr>
        </p:nvSpPr>
        <p:spPr>
          <a:xfrm>
            <a:off x="4883944" y="3566150"/>
            <a:ext cx="2424113" cy="1104900"/>
          </a:xfrm>
        </p:spPr>
        <p:txBody>
          <a:bodyPr>
            <a:normAutofit/>
          </a:bodyPr>
          <a:lstStyle>
            <a:lvl1pPr marL="0" indent="0" algn="ctr">
              <a:buNone/>
              <a:defRPr kumimoji="0" lang="en-US" sz="1400" b="0" i="0" u="none" strike="noStrike" kern="0" cap="none" spc="0" normalizeH="0" baseline="0" dirty="0">
                <a:ln>
                  <a:noFill/>
                </a:ln>
                <a:solidFill>
                  <a:srgbClr val="FFFFFF"/>
                </a:solidFill>
                <a:effectLst/>
                <a:uLnTx/>
                <a:uFillTx/>
                <a:latin typeface="Montserrat"/>
                <a:ea typeface="Montserrat"/>
                <a:cs typeface="Montserrat"/>
                <a:sym typeface="Montserrat"/>
              </a:defRPr>
            </a:lvl1pPr>
          </a:lstStyle>
          <a:p>
            <a:pPr lvl="0"/>
            <a:r>
              <a:rPr kumimoji="0" lang="en-US" sz="1400" b="0" i="0" u="none" strike="noStrike" kern="0" cap="none" spc="0" normalizeH="0" baseline="0">
                <a:ln>
                  <a:noFill/>
                </a:ln>
                <a:solidFill>
                  <a:srgbClr val="FFFFFF"/>
                </a:solidFill>
                <a:effectLst/>
                <a:uLnTx/>
                <a:uFillTx/>
                <a:latin typeface="Montserrat"/>
                <a:sym typeface="Montserrat"/>
              </a:rPr>
              <a:t>Description</a:t>
            </a:r>
            <a:endParaRPr lang="en-US"/>
          </a:p>
        </p:txBody>
      </p:sp>
      <p:sp>
        <p:nvSpPr>
          <p:cNvPr id="41" name="Text Placeholder 28">
            <a:extLst>
              <a:ext uri="{FF2B5EF4-FFF2-40B4-BE49-F238E27FC236}">
                <a16:creationId xmlns:a16="http://schemas.microsoft.com/office/drawing/2014/main" id="{1DF968C7-0034-47F6-9907-6E6A38E70B1B}"/>
              </a:ext>
            </a:extLst>
          </p:cNvPr>
          <p:cNvSpPr>
            <a:spLocks noGrp="1"/>
          </p:cNvSpPr>
          <p:nvPr>
            <p:ph type="body" sz="quarter" idx="16" hasCustomPrompt="1"/>
          </p:nvPr>
        </p:nvSpPr>
        <p:spPr>
          <a:xfrm>
            <a:off x="8735582" y="2067392"/>
            <a:ext cx="1600213" cy="723900"/>
          </a:xfrm>
        </p:spPr>
        <p:txBody>
          <a:bodyPr anchor="ctr">
            <a:normAutofit/>
          </a:bodyPr>
          <a:lstStyle>
            <a:lvl1pPr marL="0" indent="0" algn="ctr">
              <a:buNone/>
              <a:defRPr kumimoji="0" lang="en-US" sz="3600" b="0" i="0" u="none" strike="noStrike" kern="0" cap="none" spc="0" normalizeH="0" baseline="0" dirty="0">
                <a:ln>
                  <a:noFill/>
                </a:ln>
                <a:solidFill>
                  <a:srgbClr val="5B9BD5"/>
                </a:solidFill>
                <a:effectLst/>
                <a:uLnTx/>
                <a:uFillTx/>
                <a:latin typeface="Montserrat ExtraBold"/>
                <a:ea typeface="Montserrat ExtraBold"/>
                <a:cs typeface="Montserrat ExtraBold"/>
                <a:sym typeface="Montserrat ExtraBold"/>
              </a:defRPr>
            </a:lvl1pPr>
            <a:lvl2pPr marL="457200" indent="0" algn="l">
              <a:buNone/>
              <a:defRPr sz="3600">
                <a:solidFill>
                  <a:schemeClr val="tx2"/>
                </a:solidFill>
                <a:latin typeface="+mj-lt"/>
              </a:defRPr>
            </a:lvl2pPr>
          </a:lstStyle>
          <a:p>
            <a:pPr marL="0" marR="0" lvl="0" indent="0" algn="ctr" defTabSz="914400" rtl="0" eaLnBrk="1" fontAlgn="auto" latinLnBrk="0" hangingPunct="1">
              <a:lnSpc>
                <a:spcPct val="100000"/>
              </a:lnSpc>
              <a:spcBef>
                <a:spcPts val="0"/>
              </a:spcBef>
              <a:spcAft>
                <a:spcPts val="0"/>
              </a:spcAft>
              <a:buClr>
                <a:srgbClr val="FFAB40"/>
              </a:buClr>
              <a:buSzPts val="3600"/>
              <a:buFont typeface="Montserrat ExtraBold"/>
              <a:buNone/>
              <a:tabLst/>
              <a:defRPr/>
            </a:pPr>
            <a:r>
              <a:rPr lang="en-US" sz="3600">
                <a:latin typeface="+mj-lt"/>
              </a:rPr>
              <a:t>03</a:t>
            </a:r>
            <a:endParaRPr lang="en-US"/>
          </a:p>
        </p:txBody>
      </p:sp>
      <p:sp>
        <p:nvSpPr>
          <p:cNvPr id="42" name="Text Placeholder 32">
            <a:extLst>
              <a:ext uri="{FF2B5EF4-FFF2-40B4-BE49-F238E27FC236}">
                <a16:creationId xmlns:a16="http://schemas.microsoft.com/office/drawing/2014/main" id="{B217C0B0-97A4-47B0-B51D-1AAA71AA4D20}"/>
              </a:ext>
            </a:extLst>
          </p:cNvPr>
          <p:cNvSpPr>
            <a:spLocks noGrp="1"/>
          </p:cNvSpPr>
          <p:nvPr>
            <p:ph type="body" sz="quarter" idx="17" hasCustomPrompt="1"/>
          </p:nvPr>
        </p:nvSpPr>
        <p:spPr>
          <a:xfrm>
            <a:off x="8323632" y="2962900"/>
            <a:ext cx="2424113" cy="603250"/>
          </a:xfrm>
        </p:spPr>
        <p:txBody>
          <a:bodyPr anchor="ctr">
            <a:normAutofit/>
          </a:bodyPr>
          <a:lstStyle>
            <a:lvl1pPr marL="0" indent="0" algn="ctr">
              <a:buNone/>
              <a:defRPr kumimoji="0" lang="en-US" sz="1800" b="0" i="0" u="none" strike="noStrike" kern="0" cap="none" spc="0" normalizeH="0" baseline="0" dirty="0">
                <a:ln>
                  <a:noFill/>
                </a:ln>
                <a:solidFill>
                  <a:srgbClr val="FFFFFF"/>
                </a:solidFill>
                <a:effectLst/>
                <a:uLnTx/>
                <a:uFillTx/>
                <a:latin typeface="Montserrat ExtraBold"/>
                <a:ea typeface="Montserrat ExtraBold"/>
                <a:cs typeface="Montserrat ExtraBold"/>
                <a:sym typeface="Montserrat ExtraBold"/>
              </a:defRPr>
            </a:lvl1pPr>
          </a:lstStyle>
          <a:p>
            <a:pPr lvl="0"/>
            <a:r>
              <a:rPr kumimoji="0" lang="en-US" sz="1800" b="0" i="0" u="none" strike="noStrike" kern="0" cap="none" spc="0" normalizeH="0" baseline="0">
                <a:ln>
                  <a:noFill/>
                </a:ln>
                <a:solidFill>
                  <a:srgbClr val="FFFFFF"/>
                </a:solidFill>
                <a:effectLst/>
                <a:uLnTx/>
                <a:uFillTx/>
                <a:latin typeface="Montserrat ExtraBold"/>
                <a:sym typeface="Montserrat ExtraBold"/>
              </a:rPr>
              <a:t>Item 1</a:t>
            </a:r>
            <a:endParaRPr lang="en-US"/>
          </a:p>
        </p:txBody>
      </p:sp>
      <p:sp>
        <p:nvSpPr>
          <p:cNvPr id="43" name="Text Placeholder 34">
            <a:extLst>
              <a:ext uri="{FF2B5EF4-FFF2-40B4-BE49-F238E27FC236}">
                <a16:creationId xmlns:a16="http://schemas.microsoft.com/office/drawing/2014/main" id="{604F9B1E-8DED-4D8B-9C65-721A693870C8}"/>
              </a:ext>
            </a:extLst>
          </p:cNvPr>
          <p:cNvSpPr>
            <a:spLocks noGrp="1"/>
          </p:cNvSpPr>
          <p:nvPr>
            <p:ph type="body" sz="quarter" idx="18" hasCustomPrompt="1"/>
          </p:nvPr>
        </p:nvSpPr>
        <p:spPr>
          <a:xfrm>
            <a:off x="8323632" y="3566150"/>
            <a:ext cx="2424113" cy="1104900"/>
          </a:xfrm>
        </p:spPr>
        <p:txBody>
          <a:bodyPr>
            <a:normAutofit/>
          </a:bodyPr>
          <a:lstStyle>
            <a:lvl1pPr marL="0" indent="0" algn="ctr">
              <a:buNone/>
              <a:defRPr kumimoji="0" lang="en-US" sz="1400" b="0" i="0" u="none" strike="noStrike" kern="0" cap="none" spc="0" normalizeH="0" baseline="0" dirty="0">
                <a:ln>
                  <a:noFill/>
                </a:ln>
                <a:solidFill>
                  <a:srgbClr val="FFFFFF"/>
                </a:solidFill>
                <a:effectLst/>
                <a:uLnTx/>
                <a:uFillTx/>
                <a:latin typeface="Montserrat"/>
                <a:ea typeface="Montserrat"/>
                <a:cs typeface="Montserrat"/>
                <a:sym typeface="Montserrat"/>
              </a:defRPr>
            </a:lvl1pPr>
          </a:lstStyle>
          <a:p>
            <a:pPr lvl="0"/>
            <a:r>
              <a:rPr kumimoji="0" lang="en-US" sz="1400" b="0" i="0" u="none" strike="noStrike" kern="0" cap="none" spc="0" normalizeH="0" baseline="0">
                <a:ln>
                  <a:noFill/>
                </a:ln>
                <a:solidFill>
                  <a:srgbClr val="FFFFFF"/>
                </a:solidFill>
                <a:effectLst/>
                <a:uLnTx/>
                <a:uFillTx/>
                <a:latin typeface="Montserrat"/>
                <a:sym typeface="Montserrat"/>
              </a:rPr>
              <a:t>Description</a:t>
            </a:r>
            <a:endParaRPr lang="en-US"/>
          </a:p>
        </p:txBody>
      </p:sp>
    </p:spTree>
    <p:extLst>
      <p:ext uri="{BB962C8B-B14F-4D97-AF65-F5344CB8AC3E}">
        <p14:creationId xmlns:p14="http://schemas.microsoft.com/office/powerpoint/2010/main" val="264032780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C8CD8E7-CE10-4500-AB6E-856C29A510B8}"/>
              </a:ext>
            </a:extLst>
          </p:cNvPr>
          <p:cNvSpPr/>
          <p:nvPr/>
        </p:nvSpPr>
        <p:spPr>
          <a:xfrm>
            <a:off x="1327" y="0"/>
            <a:ext cx="12190673" cy="6860778"/>
          </a:xfrm>
          <a:prstGeom prst="rect">
            <a:avLst/>
          </a:prstGeom>
          <a:gradFill flip="none" rotWithShape="1">
            <a:gsLst>
              <a:gs pos="68000">
                <a:srgbClr val="00284E">
                  <a:alpha val="50000"/>
                </a:srgbClr>
              </a:gs>
              <a:gs pos="39000">
                <a:srgbClr val="001D3A">
                  <a:lumMod val="100000"/>
                </a:srgbClr>
              </a:gs>
              <a:gs pos="100000">
                <a:srgbClr val="00326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9" name="Google Shape;216;p44">
            <a:extLst>
              <a:ext uri="{FF2B5EF4-FFF2-40B4-BE49-F238E27FC236}">
                <a16:creationId xmlns:a16="http://schemas.microsoft.com/office/drawing/2014/main" id="{9E2F251A-B508-44D9-9635-FCAB30FC7212}"/>
              </a:ext>
            </a:extLst>
          </p:cNvPr>
          <p:cNvCxnSpPr/>
          <p:nvPr/>
        </p:nvCxnSpPr>
        <p:spPr>
          <a:xfrm>
            <a:off x="1026200" y="414022"/>
            <a:ext cx="2763000" cy="0"/>
          </a:xfrm>
          <a:prstGeom prst="straightConnector1">
            <a:avLst/>
          </a:prstGeom>
          <a:noFill/>
          <a:ln w="9525" cap="flat" cmpd="sng">
            <a:solidFill>
              <a:srgbClr val="5B9BD5"/>
            </a:solidFill>
            <a:prstDash val="solid"/>
            <a:round/>
            <a:headEnd type="none" w="med" len="med"/>
            <a:tailEnd type="none" w="med" len="med"/>
          </a:ln>
          <a:effectLst>
            <a:outerShdw blurRad="57150" dist="19050" dir="5400000" algn="bl" rotWithShape="0">
              <a:srgbClr val="FFFFFF">
                <a:alpha val="50000"/>
              </a:srgbClr>
            </a:outerShdw>
          </a:effectLst>
        </p:spPr>
      </p:cxnSp>
      <p:grpSp>
        <p:nvGrpSpPr>
          <p:cNvPr id="10" name="Group 9">
            <a:extLst>
              <a:ext uri="{FF2B5EF4-FFF2-40B4-BE49-F238E27FC236}">
                <a16:creationId xmlns:a16="http://schemas.microsoft.com/office/drawing/2014/main" id="{1B9CAD0F-C1A6-4151-9E83-412993CC50DF}"/>
              </a:ext>
            </a:extLst>
          </p:cNvPr>
          <p:cNvGrpSpPr/>
          <p:nvPr/>
        </p:nvGrpSpPr>
        <p:grpSpPr>
          <a:xfrm>
            <a:off x="2348994" y="2422035"/>
            <a:ext cx="3264083" cy="1920000"/>
            <a:chOff x="2641286" y="2422035"/>
            <a:chExt cx="3264083" cy="1920000"/>
          </a:xfrm>
        </p:grpSpPr>
        <p:sp>
          <p:nvSpPr>
            <p:cNvPr id="11" name="Google Shape;223;p45">
              <a:extLst>
                <a:ext uri="{FF2B5EF4-FFF2-40B4-BE49-F238E27FC236}">
                  <a16:creationId xmlns:a16="http://schemas.microsoft.com/office/drawing/2014/main" id="{690F9BA3-817F-4B43-919C-7E4641746FC4}"/>
                </a:ext>
              </a:extLst>
            </p:cNvPr>
            <p:cNvSpPr txBox="1">
              <a:spLocks/>
            </p:cNvSpPr>
            <p:nvPr/>
          </p:nvSpPr>
          <p:spPr>
            <a:xfrm>
              <a:off x="2641286" y="2422035"/>
              <a:ext cx="3264083"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pPr marL="0" marR="0" lvl="0" indent="0" algn="ctr" defTabSz="914400" rtl="0" eaLnBrk="1" fontAlgn="auto" latinLnBrk="0" hangingPunct="1">
                <a:lnSpc>
                  <a:spcPct val="100000"/>
                </a:lnSpc>
                <a:spcBef>
                  <a:spcPts val="0"/>
                </a:spcBef>
                <a:spcAft>
                  <a:spcPts val="0"/>
                </a:spcAft>
                <a:buClr>
                  <a:srgbClr val="FFFFFF"/>
                </a:buClr>
                <a:buSzPts val="1800"/>
                <a:buFont typeface="Montserrat ExtraBold"/>
                <a:buNone/>
                <a:tabLst/>
                <a:defRPr/>
              </a:pPr>
              <a:r>
                <a:rPr kumimoji="0" lang="en-US" sz="2800" b="0" i="0" u="none" strike="noStrike" kern="0" cap="none" spc="0" normalizeH="0" baseline="0" noProof="0">
                  <a:ln>
                    <a:noFill/>
                  </a:ln>
                  <a:solidFill>
                    <a:srgbClr val="FFFFFF"/>
                  </a:solidFill>
                  <a:effectLst/>
                  <a:uLnTx/>
                  <a:uFillTx/>
                  <a:latin typeface="Montserrat ExtraBold"/>
                  <a:sym typeface="Montserrat ExtraBold"/>
                </a:rPr>
                <a:t>Item 1</a:t>
              </a:r>
            </a:p>
          </p:txBody>
        </p:sp>
        <p:sp>
          <p:nvSpPr>
            <p:cNvPr id="12" name="Google Shape;224;p45">
              <a:extLst>
                <a:ext uri="{FF2B5EF4-FFF2-40B4-BE49-F238E27FC236}">
                  <a16:creationId xmlns:a16="http://schemas.microsoft.com/office/drawing/2014/main" id="{A574726B-A419-482C-A594-CD64A3A345EE}"/>
                </a:ext>
              </a:extLst>
            </p:cNvPr>
            <p:cNvSpPr txBox="1">
              <a:spLocks/>
            </p:cNvSpPr>
            <p:nvPr/>
          </p:nvSpPr>
          <p:spPr>
            <a:xfrm>
              <a:off x="3078277" y="3106935"/>
              <a:ext cx="2390100" cy="12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marR="0" lvl="0" indent="0" algn="ctr" defTabSz="914400" rtl="0" eaLnBrk="1" fontAlgn="auto" latinLnBrk="0" hangingPunct="1">
                <a:lnSpc>
                  <a:spcPct val="100000"/>
                </a:lnSpc>
                <a:spcBef>
                  <a:spcPts val="0"/>
                </a:spcBef>
                <a:spcAft>
                  <a:spcPts val="0"/>
                </a:spcAft>
                <a:buClr>
                  <a:srgbClr val="FFFFFF"/>
                </a:buClr>
                <a:buSzPts val="1400"/>
                <a:buFont typeface="Montserrat"/>
                <a:buNone/>
                <a:tabLst/>
                <a:defRPr/>
              </a:pPr>
              <a:r>
                <a:rPr kumimoji="0" lang="en-US" sz="2000" b="0" i="0" u="none" strike="noStrike" kern="0" cap="none" spc="0" normalizeH="0" baseline="0" noProof="0">
                  <a:ln>
                    <a:noFill/>
                  </a:ln>
                  <a:solidFill>
                    <a:srgbClr val="FFFFFF"/>
                  </a:solidFill>
                  <a:effectLst/>
                  <a:uLnTx/>
                  <a:uFillTx/>
                  <a:latin typeface="Montserrat"/>
                  <a:sym typeface="Montserrat"/>
                </a:rPr>
                <a:t>Description</a:t>
              </a:r>
            </a:p>
          </p:txBody>
        </p:sp>
        <p:cxnSp>
          <p:nvCxnSpPr>
            <p:cNvPr id="13" name="Google Shape;227;p45">
              <a:extLst>
                <a:ext uri="{FF2B5EF4-FFF2-40B4-BE49-F238E27FC236}">
                  <a16:creationId xmlns:a16="http://schemas.microsoft.com/office/drawing/2014/main" id="{C0581ED9-6DA4-4DCF-9E6C-49B0CED6703D}"/>
                </a:ext>
              </a:extLst>
            </p:cNvPr>
            <p:cNvCxnSpPr>
              <a:cxnSpLocks/>
            </p:cNvCxnSpPr>
            <p:nvPr/>
          </p:nvCxnSpPr>
          <p:spPr>
            <a:xfrm>
              <a:off x="4137427" y="3042958"/>
              <a:ext cx="271800" cy="0"/>
            </a:xfrm>
            <a:prstGeom prst="straightConnector1">
              <a:avLst/>
            </a:prstGeom>
            <a:noFill/>
            <a:ln w="9525" cap="flat" cmpd="sng">
              <a:solidFill>
                <a:srgbClr val="5B9BD5"/>
              </a:solidFill>
              <a:prstDash val="solid"/>
              <a:round/>
              <a:headEnd type="none" w="med" len="med"/>
              <a:tailEnd type="none" w="med" len="med"/>
            </a:ln>
            <a:effectLst>
              <a:outerShdw blurRad="57150" dist="19050" dir="5400000" algn="bl" rotWithShape="0">
                <a:srgbClr val="FFFFFF">
                  <a:alpha val="50000"/>
                </a:srgbClr>
              </a:outerShdw>
            </a:effectLst>
          </p:spPr>
        </p:cxnSp>
      </p:grpSp>
      <p:grpSp>
        <p:nvGrpSpPr>
          <p:cNvPr id="14" name="Group 13">
            <a:extLst>
              <a:ext uri="{FF2B5EF4-FFF2-40B4-BE49-F238E27FC236}">
                <a16:creationId xmlns:a16="http://schemas.microsoft.com/office/drawing/2014/main" id="{BB0DA66D-52B8-40CB-9BB6-F215FCE913D9}"/>
              </a:ext>
            </a:extLst>
          </p:cNvPr>
          <p:cNvGrpSpPr/>
          <p:nvPr/>
        </p:nvGrpSpPr>
        <p:grpSpPr>
          <a:xfrm>
            <a:off x="6619822" y="2422035"/>
            <a:ext cx="3318642" cy="1920000"/>
            <a:chOff x="6557971" y="2511522"/>
            <a:chExt cx="3318642" cy="1920000"/>
          </a:xfrm>
        </p:grpSpPr>
        <p:sp>
          <p:nvSpPr>
            <p:cNvPr id="15" name="Google Shape;225;p45">
              <a:extLst>
                <a:ext uri="{FF2B5EF4-FFF2-40B4-BE49-F238E27FC236}">
                  <a16:creationId xmlns:a16="http://schemas.microsoft.com/office/drawing/2014/main" id="{2677F3CA-159A-4334-8AB4-2F6580A5B2D9}"/>
                </a:ext>
              </a:extLst>
            </p:cNvPr>
            <p:cNvSpPr txBox="1">
              <a:spLocks/>
            </p:cNvSpPr>
            <p:nvPr/>
          </p:nvSpPr>
          <p:spPr>
            <a:xfrm>
              <a:off x="6557971" y="2511522"/>
              <a:ext cx="3318642"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pPr marL="0" marR="0" lvl="0" indent="0" algn="ctr" defTabSz="914400" rtl="0" eaLnBrk="1" fontAlgn="auto" latinLnBrk="0" hangingPunct="1">
                <a:lnSpc>
                  <a:spcPct val="100000"/>
                </a:lnSpc>
                <a:spcBef>
                  <a:spcPts val="0"/>
                </a:spcBef>
                <a:spcAft>
                  <a:spcPts val="0"/>
                </a:spcAft>
                <a:buClr>
                  <a:srgbClr val="FFFFFF"/>
                </a:buClr>
                <a:buSzPts val="1800"/>
                <a:buFont typeface="Montserrat ExtraBold"/>
                <a:buNone/>
                <a:tabLst/>
                <a:defRPr/>
              </a:pPr>
              <a:r>
                <a:rPr lang="en-US" sz="2800" kern="0">
                  <a:solidFill>
                    <a:srgbClr val="FFFFFF"/>
                  </a:solidFill>
                </a:rPr>
                <a:t>Item 2</a:t>
              </a:r>
              <a:endParaRPr kumimoji="0" lang="en-US" sz="2800" b="0" i="0" u="none" strike="noStrike" kern="0" cap="none" spc="0" normalizeH="0" baseline="0" noProof="0">
                <a:ln>
                  <a:noFill/>
                </a:ln>
                <a:solidFill>
                  <a:srgbClr val="FFFFFF"/>
                </a:solidFill>
                <a:effectLst/>
                <a:uLnTx/>
                <a:uFillTx/>
                <a:latin typeface="Montserrat ExtraBold"/>
                <a:sym typeface="Montserrat ExtraBold"/>
              </a:endParaRPr>
            </a:p>
          </p:txBody>
        </p:sp>
        <p:sp>
          <p:nvSpPr>
            <p:cNvPr id="16" name="Google Shape;226;p45">
              <a:extLst>
                <a:ext uri="{FF2B5EF4-FFF2-40B4-BE49-F238E27FC236}">
                  <a16:creationId xmlns:a16="http://schemas.microsoft.com/office/drawing/2014/main" id="{FFB3D311-D4D9-475B-98A8-41E39EB6D5B0}"/>
                </a:ext>
              </a:extLst>
            </p:cNvPr>
            <p:cNvSpPr txBox="1">
              <a:spLocks/>
            </p:cNvSpPr>
            <p:nvPr/>
          </p:nvSpPr>
          <p:spPr>
            <a:xfrm>
              <a:off x="7022242" y="3196422"/>
              <a:ext cx="2390100" cy="12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marR="0" lvl="0" indent="0" algn="ctr" defTabSz="914400" rtl="0" eaLnBrk="1" fontAlgn="auto" latinLnBrk="0" hangingPunct="1">
                <a:lnSpc>
                  <a:spcPct val="100000"/>
                </a:lnSpc>
                <a:spcBef>
                  <a:spcPts val="0"/>
                </a:spcBef>
                <a:spcAft>
                  <a:spcPts val="0"/>
                </a:spcAft>
                <a:buClr>
                  <a:srgbClr val="FFFFFF"/>
                </a:buClr>
                <a:buSzPts val="1400"/>
                <a:buFont typeface="Montserrat"/>
                <a:buNone/>
                <a:tabLst/>
                <a:defRPr/>
              </a:pPr>
              <a:r>
                <a:rPr kumimoji="0" lang="en-US" sz="2000" b="0" i="0" u="none" strike="noStrike" kern="0" cap="none" spc="0" normalizeH="0" baseline="0" noProof="0">
                  <a:ln>
                    <a:noFill/>
                  </a:ln>
                  <a:solidFill>
                    <a:srgbClr val="FFFFFF"/>
                  </a:solidFill>
                  <a:effectLst/>
                  <a:uLnTx/>
                  <a:uFillTx/>
                  <a:latin typeface="Montserrat"/>
                  <a:sym typeface="Montserrat"/>
                </a:rPr>
                <a:t>Description</a:t>
              </a:r>
            </a:p>
          </p:txBody>
        </p:sp>
        <p:cxnSp>
          <p:nvCxnSpPr>
            <p:cNvPr id="17" name="Google Shape;228;p45">
              <a:extLst>
                <a:ext uri="{FF2B5EF4-FFF2-40B4-BE49-F238E27FC236}">
                  <a16:creationId xmlns:a16="http://schemas.microsoft.com/office/drawing/2014/main" id="{6ACBFA28-71EE-4CEF-9F36-D4256124EFE5}"/>
                </a:ext>
              </a:extLst>
            </p:cNvPr>
            <p:cNvCxnSpPr>
              <a:cxnSpLocks/>
            </p:cNvCxnSpPr>
            <p:nvPr/>
          </p:nvCxnSpPr>
          <p:spPr>
            <a:xfrm>
              <a:off x="8081392" y="3132445"/>
              <a:ext cx="271800" cy="0"/>
            </a:xfrm>
            <a:prstGeom prst="straightConnector1">
              <a:avLst/>
            </a:prstGeom>
            <a:noFill/>
            <a:ln w="9525" cap="flat" cmpd="sng">
              <a:solidFill>
                <a:srgbClr val="5B9BD5"/>
              </a:solidFill>
              <a:prstDash val="solid"/>
              <a:round/>
              <a:headEnd type="none" w="med" len="med"/>
              <a:tailEnd type="none" w="med" len="med"/>
            </a:ln>
            <a:effectLst>
              <a:outerShdw blurRad="57150" dist="19050" dir="5400000" algn="bl" rotWithShape="0">
                <a:srgbClr val="FFFFFF">
                  <a:alpha val="50000"/>
                </a:srgbClr>
              </a:outerShdw>
            </a:effectLst>
          </p:spPr>
        </p:cxnSp>
      </p:grpSp>
      <p:pic>
        <p:nvPicPr>
          <p:cNvPr id="18" name="Graphic 17">
            <a:extLst>
              <a:ext uri="{FF2B5EF4-FFF2-40B4-BE49-F238E27FC236}">
                <a16:creationId xmlns:a16="http://schemas.microsoft.com/office/drawing/2014/main" id="{FE070CDB-DB36-4915-B11F-2F6BBB7995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151" y="6008242"/>
            <a:ext cx="2298808" cy="689110"/>
          </a:xfrm>
          <a:prstGeom prst="rect">
            <a:avLst/>
          </a:prstGeom>
        </p:spPr>
      </p:pic>
      <p:sp>
        <p:nvSpPr>
          <p:cNvPr id="20" name="Title 10">
            <a:extLst>
              <a:ext uri="{FF2B5EF4-FFF2-40B4-BE49-F238E27FC236}">
                <a16:creationId xmlns:a16="http://schemas.microsoft.com/office/drawing/2014/main" id="{AB9064AD-3DE0-4C12-8EEB-2B149B057C8E}"/>
              </a:ext>
            </a:extLst>
          </p:cNvPr>
          <p:cNvSpPr>
            <a:spLocks noGrp="1"/>
          </p:cNvSpPr>
          <p:nvPr>
            <p:ph type="title"/>
          </p:nvPr>
        </p:nvSpPr>
        <p:spPr>
          <a:xfrm>
            <a:off x="938500" y="458211"/>
            <a:ext cx="5271014" cy="499897"/>
          </a:xfrm>
        </p:spPr>
        <p:txBody>
          <a:bodyPr/>
          <a:lstStyle>
            <a:lvl1pPr>
              <a:defRPr sz="2400">
                <a:solidFill>
                  <a:schemeClr val="tx2"/>
                </a:solidFill>
              </a:defRPr>
            </a:lvl1pPr>
          </a:lstStyle>
          <a:p>
            <a:r>
              <a:rPr lang="en-US"/>
              <a:t>Click to edit Master title style</a:t>
            </a:r>
          </a:p>
        </p:txBody>
      </p:sp>
    </p:spTree>
    <p:extLst>
      <p:ext uri="{BB962C8B-B14F-4D97-AF65-F5344CB8AC3E}">
        <p14:creationId xmlns:p14="http://schemas.microsoft.com/office/powerpoint/2010/main" val="353919732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0561FA6-2C66-4C8B-B0C5-3A6D60B5CCD1}"/>
              </a:ext>
            </a:extLst>
          </p:cNvPr>
          <p:cNvSpPr/>
          <p:nvPr/>
        </p:nvSpPr>
        <p:spPr>
          <a:xfrm>
            <a:off x="1327" y="0"/>
            <a:ext cx="12190673" cy="6860778"/>
          </a:xfrm>
          <a:prstGeom prst="rect">
            <a:avLst/>
          </a:prstGeom>
          <a:gradFill flip="none" rotWithShape="1">
            <a:gsLst>
              <a:gs pos="68000">
                <a:srgbClr val="00284E">
                  <a:alpha val="50000"/>
                </a:srgbClr>
              </a:gs>
              <a:gs pos="39000">
                <a:srgbClr val="001D3A">
                  <a:lumMod val="100000"/>
                </a:srgbClr>
              </a:gs>
              <a:gs pos="100000">
                <a:srgbClr val="00326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 name="Google Shape;216;p44">
            <a:extLst>
              <a:ext uri="{FF2B5EF4-FFF2-40B4-BE49-F238E27FC236}">
                <a16:creationId xmlns:a16="http://schemas.microsoft.com/office/drawing/2014/main" id="{14283CC0-C0C6-4159-82AC-32EF2E2B99E5}"/>
              </a:ext>
            </a:extLst>
          </p:cNvPr>
          <p:cNvCxnSpPr/>
          <p:nvPr/>
        </p:nvCxnSpPr>
        <p:spPr>
          <a:xfrm>
            <a:off x="1026200" y="414022"/>
            <a:ext cx="2763000" cy="0"/>
          </a:xfrm>
          <a:prstGeom prst="straightConnector1">
            <a:avLst/>
          </a:prstGeom>
          <a:noFill/>
          <a:ln w="9525" cap="flat" cmpd="sng">
            <a:solidFill>
              <a:srgbClr val="5B9BD5"/>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1" name="Title 10">
            <a:extLst>
              <a:ext uri="{FF2B5EF4-FFF2-40B4-BE49-F238E27FC236}">
                <a16:creationId xmlns:a16="http://schemas.microsoft.com/office/drawing/2014/main" id="{F0EF0BE1-4F23-49D2-8348-45D418B266C4}"/>
              </a:ext>
            </a:extLst>
          </p:cNvPr>
          <p:cNvSpPr>
            <a:spLocks noGrp="1"/>
          </p:cNvSpPr>
          <p:nvPr>
            <p:ph type="title"/>
          </p:nvPr>
        </p:nvSpPr>
        <p:spPr>
          <a:xfrm>
            <a:off x="938500" y="458211"/>
            <a:ext cx="5271014" cy="499897"/>
          </a:xfrm>
        </p:spPr>
        <p:txBody>
          <a:bodyPr/>
          <a:lstStyle>
            <a:lvl1pPr>
              <a:defRPr sz="2400">
                <a:solidFill>
                  <a:schemeClr val="tx2"/>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E628E786-7A58-4995-A650-B01138E39AC6}"/>
              </a:ext>
            </a:extLst>
          </p:cNvPr>
          <p:cNvSpPr>
            <a:spLocks noGrp="1"/>
          </p:cNvSpPr>
          <p:nvPr>
            <p:ph type="body" sz="quarter" idx="10"/>
          </p:nvPr>
        </p:nvSpPr>
        <p:spPr>
          <a:xfrm>
            <a:off x="938213" y="1651000"/>
            <a:ext cx="9548812" cy="3965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4227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6194C20-42B7-4EB5-A3F9-8087AC22796B}"/>
              </a:ext>
            </a:extLst>
          </p:cNvPr>
          <p:cNvSpPr/>
          <p:nvPr/>
        </p:nvSpPr>
        <p:spPr>
          <a:xfrm>
            <a:off x="1327" y="0"/>
            <a:ext cx="12190673" cy="6860778"/>
          </a:xfrm>
          <a:prstGeom prst="rect">
            <a:avLst/>
          </a:prstGeom>
          <a:gradFill flip="none" rotWithShape="1">
            <a:gsLst>
              <a:gs pos="68000">
                <a:srgbClr val="00284E">
                  <a:alpha val="50000"/>
                </a:srgbClr>
              </a:gs>
              <a:gs pos="39000">
                <a:srgbClr val="001D3A">
                  <a:lumMod val="100000"/>
                </a:srgbClr>
              </a:gs>
              <a:gs pos="100000">
                <a:srgbClr val="00326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6" name="Google Shape;268;p48">
            <a:extLst>
              <a:ext uri="{FF2B5EF4-FFF2-40B4-BE49-F238E27FC236}">
                <a16:creationId xmlns:a16="http://schemas.microsoft.com/office/drawing/2014/main" id="{39B64791-4395-4368-89D2-01FFBC433B19}"/>
              </a:ext>
            </a:extLst>
          </p:cNvPr>
          <p:cNvPicPr preferRelativeResize="0"/>
          <p:nvPr/>
        </p:nvPicPr>
        <p:blipFill>
          <a:blip r:embed="rId2">
            <a:alphaModFix amt="85000"/>
            <a:extLst>
              <a:ext uri="{28A0092B-C50C-407E-A947-70E740481C1C}">
                <a14:useLocalDpi xmlns:a14="http://schemas.microsoft.com/office/drawing/2010/main" val="0"/>
              </a:ext>
            </a:extLst>
          </a:blip>
          <a:srcRect l="26480" r="26480"/>
          <a:stretch/>
        </p:blipFill>
        <p:spPr>
          <a:xfrm>
            <a:off x="-854852" y="-23702"/>
            <a:ext cx="6006961" cy="6879621"/>
          </a:xfrm>
          <a:prstGeom prst="flowChartDelay">
            <a:avLst/>
          </a:prstGeom>
          <a:noFill/>
          <a:ln>
            <a:noFill/>
          </a:ln>
        </p:spPr>
      </p:pic>
      <p:cxnSp>
        <p:nvCxnSpPr>
          <p:cNvPr id="9" name="Google Shape;267;p48">
            <a:extLst>
              <a:ext uri="{FF2B5EF4-FFF2-40B4-BE49-F238E27FC236}">
                <a16:creationId xmlns:a16="http://schemas.microsoft.com/office/drawing/2014/main" id="{C00FB25C-7F5A-4FC0-89B1-67B314081DBD}"/>
              </a:ext>
            </a:extLst>
          </p:cNvPr>
          <p:cNvCxnSpPr>
            <a:cxnSpLocks/>
          </p:cNvCxnSpPr>
          <p:nvPr/>
        </p:nvCxnSpPr>
        <p:spPr>
          <a:xfrm>
            <a:off x="7107568" y="2404066"/>
            <a:ext cx="13448" cy="2024068"/>
          </a:xfrm>
          <a:prstGeom prst="straightConnector1">
            <a:avLst/>
          </a:prstGeom>
          <a:noFill/>
          <a:ln w="9525" cap="flat" cmpd="sng">
            <a:solidFill>
              <a:srgbClr val="5B9BD5"/>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1" name="Title 10">
            <a:extLst>
              <a:ext uri="{FF2B5EF4-FFF2-40B4-BE49-F238E27FC236}">
                <a16:creationId xmlns:a16="http://schemas.microsoft.com/office/drawing/2014/main" id="{D6210F3E-EDF5-455B-BC2B-C03D97125BB5}"/>
              </a:ext>
            </a:extLst>
          </p:cNvPr>
          <p:cNvSpPr>
            <a:spLocks noGrp="1"/>
          </p:cNvSpPr>
          <p:nvPr>
            <p:ph type="title"/>
          </p:nvPr>
        </p:nvSpPr>
        <p:spPr>
          <a:xfrm>
            <a:off x="7226597" y="2898596"/>
            <a:ext cx="3798261" cy="1442960"/>
          </a:xfrm>
        </p:spPr>
        <p:txBody>
          <a:bodyPr/>
          <a:lstStyle>
            <a:lvl1pPr>
              <a:defRPr sz="2400">
                <a:solidFill>
                  <a:schemeClr val="tx2"/>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C96871D5-15D1-4D55-B083-4AED532F993C}"/>
              </a:ext>
            </a:extLst>
          </p:cNvPr>
          <p:cNvSpPr>
            <a:spLocks noGrp="1"/>
          </p:cNvSpPr>
          <p:nvPr>
            <p:ph type="body" sz="quarter" idx="10" hasCustomPrompt="1"/>
          </p:nvPr>
        </p:nvSpPr>
        <p:spPr>
          <a:xfrm>
            <a:off x="7226597" y="3956086"/>
            <a:ext cx="2819400" cy="1268412"/>
          </a:xfrm>
        </p:spPr>
        <p:txBody>
          <a:bodyPr>
            <a:normAutofit/>
          </a:bodyPr>
          <a:lstStyle>
            <a:lvl1pPr marL="0" indent="0">
              <a:buNone/>
              <a:defRPr sz="1600">
                <a:latin typeface="Montserrat" panose="00000500000000000000" pitchFamily="2" charset="0"/>
              </a:defRPr>
            </a:lvl1pPr>
          </a:lstStyle>
          <a:p>
            <a:pPr lvl="0"/>
            <a:r>
              <a:rPr lang="en-US"/>
              <a:t>Subtitle</a:t>
            </a:r>
          </a:p>
        </p:txBody>
      </p:sp>
    </p:spTree>
    <p:extLst>
      <p:ext uri="{BB962C8B-B14F-4D97-AF65-F5344CB8AC3E}">
        <p14:creationId xmlns:p14="http://schemas.microsoft.com/office/powerpoint/2010/main" val="293005015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6194C20-42B7-4EB5-A3F9-8087AC22796B}"/>
              </a:ext>
            </a:extLst>
          </p:cNvPr>
          <p:cNvSpPr/>
          <p:nvPr/>
        </p:nvSpPr>
        <p:spPr>
          <a:xfrm>
            <a:off x="1327" y="0"/>
            <a:ext cx="12190673" cy="6860778"/>
          </a:xfrm>
          <a:prstGeom prst="rect">
            <a:avLst/>
          </a:prstGeom>
          <a:gradFill flip="none" rotWithShape="1">
            <a:gsLst>
              <a:gs pos="68000">
                <a:srgbClr val="00284E">
                  <a:alpha val="50000"/>
                </a:srgbClr>
              </a:gs>
              <a:gs pos="39000">
                <a:srgbClr val="001D3A">
                  <a:lumMod val="100000"/>
                </a:srgbClr>
              </a:gs>
              <a:gs pos="100000">
                <a:srgbClr val="00326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9" name="Google Shape;267;p48">
            <a:extLst>
              <a:ext uri="{FF2B5EF4-FFF2-40B4-BE49-F238E27FC236}">
                <a16:creationId xmlns:a16="http://schemas.microsoft.com/office/drawing/2014/main" id="{C00FB25C-7F5A-4FC0-89B1-67B314081DBD}"/>
              </a:ext>
            </a:extLst>
          </p:cNvPr>
          <p:cNvCxnSpPr>
            <a:cxnSpLocks/>
          </p:cNvCxnSpPr>
          <p:nvPr/>
        </p:nvCxnSpPr>
        <p:spPr>
          <a:xfrm>
            <a:off x="7107568" y="2404066"/>
            <a:ext cx="13448" cy="2024068"/>
          </a:xfrm>
          <a:prstGeom prst="straightConnector1">
            <a:avLst/>
          </a:prstGeom>
          <a:noFill/>
          <a:ln w="9525" cap="flat" cmpd="sng">
            <a:solidFill>
              <a:srgbClr val="5B9BD5"/>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1" name="Title 10">
            <a:extLst>
              <a:ext uri="{FF2B5EF4-FFF2-40B4-BE49-F238E27FC236}">
                <a16:creationId xmlns:a16="http://schemas.microsoft.com/office/drawing/2014/main" id="{D6210F3E-EDF5-455B-BC2B-C03D97125BB5}"/>
              </a:ext>
            </a:extLst>
          </p:cNvPr>
          <p:cNvSpPr>
            <a:spLocks noGrp="1"/>
          </p:cNvSpPr>
          <p:nvPr>
            <p:ph type="title"/>
          </p:nvPr>
        </p:nvSpPr>
        <p:spPr>
          <a:xfrm>
            <a:off x="7226597" y="2898596"/>
            <a:ext cx="3798261" cy="1442960"/>
          </a:xfrm>
        </p:spPr>
        <p:txBody>
          <a:bodyPr/>
          <a:lstStyle>
            <a:lvl1pPr>
              <a:defRPr sz="2400">
                <a:solidFill>
                  <a:schemeClr val="tx2"/>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C96871D5-15D1-4D55-B083-4AED532F993C}"/>
              </a:ext>
            </a:extLst>
          </p:cNvPr>
          <p:cNvSpPr>
            <a:spLocks noGrp="1"/>
          </p:cNvSpPr>
          <p:nvPr>
            <p:ph type="body" sz="quarter" idx="10" hasCustomPrompt="1"/>
          </p:nvPr>
        </p:nvSpPr>
        <p:spPr>
          <a:xfrm>
            <a:off x="7226597" y="3956086"/>
            <a:ext cx="2819400" cy="1268412"/>
          </a:xfrm>
        </p:spPr>
        <p:txBody>
          <a:bodyPr>
            <a:normAutofit/>
          </a:bodyPr>
          <a:lstStyle>
            <a:lvl1pPr marL="0" indent="0">
              <a:buNone/>
              <a:defRPr sz="1600">
                <a:latin typeface="Montserrat" panose="00000500000000000000" pitchFamily="2" charset="0"/>
              </a:defRPr>
            </a:lvl1pPr>
          </a:lstStyle>
          <a:p>
            <a:pPr lvl="0"/>
            <a:r>
              <a:rPr lang="en-US"/>
              <a:t>Subtitle</a:t>
            </a:r>
          </a:p>
        </p:txBody>
      </p:sp>
      <p:sp>
        <p:nvSpPr>
          <p:cNvPr id="3" name="Picture Placeholder 2">
            <a:extLst>
              <a:ext uri="{FF2B5EF4-FFF2-40B4-BE49-F238E27FC236}">
                <a16:creationId xmlns:a16="http://schemas.microsoft.com/office/drawing/2014/main" id="{F1B787E5-920C-45DA-BC5B-C117D8A26CF0}"/>
              </a:ext>
            </a:extLst>
          </p:cNvPr>
          <p:cNvSpPr>
            <a:spLocks noGrp="1"/>
          </p:cNvSpPr>
          <p:nvPr>
            <p:ph type="pic" sz="quarter" idx="11"/>
          </p:nvPr>
        </p:nvSpPr>
        <p:spPr>
          <a:xfrm>
            <a:off x="0" y="0"/>
            <a:ext cx="6059488" cy="6858000"/>
          </a:xfrm>
        </p:spPr>
        <p:txBody>
          <a:bodyPr/>
          <a:lstStyle/>
          <a:p>
            <a:r>
              <a:rPr lang="en-US"/>
              <a:t>Click icon to add picture</a:t>
            </a:r>
          </a:p>
        </p:txBody>
      </p:sp>
    </p:spTree>
    <p:extLst>
      <p:ext uri="{BB962C8B-B14F-4D97-AF65-F5344CB8AC3E}">
        <p14:creationId xmlns:p14="http://schemas.microsoft.com/office/powerpoint/2010/main" val="84003179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D5B6EB3-C040-406E-A7FE-76DB80E70847}"/>
              </a:ext>
            </a:extLst>
          </p:cNvPr>
          <p:cNvSpPr/>
          <p:nvPr/>
        </p:nvSpPr>
        <p:spPr>
          <a:xfrm>
            <a:off x="1327" y="0"/>
            <a:ext cx="12190673" cy="6860778"/>
          </a:xfrm>
          <a:prstGeom prst="rect">
            <a:avLst/>
          </a:prstGeom>
          <a:gradFill flip="none" rotWithShape="1">
            <a:gsLst>
              <a:gs pos="68000">
                <a:srgbClr val="00284E">
                  <a:alpha val="50000"/>
                </a:srgbClr>
              </a:gs>
              <a:gs pos="39000">
                <a:srgbClr val="001D3A">
                  <a:lumMod val="100000"/>
                </a:srgbClr>
              </a:gs>
              <a:gs pos="100000">
                <a:srgbClr val="00326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71153618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A7F2E592-D0BF-4B7B-B115-917FB0942949}" type="slidenum">
              <a:rPr lang="en-US" smtClean="0"/>
              <a:t>‹#›</a:t>
            </a:fld>
            <a:endParaRPr lang="en-US"/>
          </a:p>
        </p:txBody>
      </p:sp>
    </p:spTree>
    <p:extLst>
      <p:ext uri="{BB962C8B-B14F-4D97-AF65-F5344CB8AC3E}">
        <p14:creationId xmlns:p14="http://schemas.microsoft.com/office/powerpoint/2010/main" val="1007220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F4F395-C363-4F88-BCB9-E18FE64C863F}"/>
              </a:ext>
            </a:extLst>
          </p:cNvPr>
          <p:cNvSpPr/>
          <p:nvPr/>
        </p:nvSpPr>
        <p:spPr>
          <a:xfrm>
            <a:off x="1327" y="0"/>
            <a:ext cx="12190673" cy="6860778"/>
          </a:xfrm>
          <a:prstGeom prst="rect">
            <a:avLst/>
          </a:prstGeom>
          <a:gradFill flip="none" rotWithShape="1">
            <a:gsLst>
              <a:gs pos="68000">
                <a:srgbClr val="00284E">
                  <a:alpha val="50000"/>
                </a:srgbClr>
              </a:gs>
              <a:gs pos="39000">
                <a:srgbClr val="001D3A">
                  <a:lumMod val="100000"/>
                </a:srgbClr>
              </a:gs>
              <a:gs pos="100000">
                <a:srgbClr val="00326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a:t>Click to edit Master title style</a:t>
            </a:r>
          </a:p>
        </p:txBody>
      </p:sp>
      <p:pic>
        <p:nvPicPr>
          <p:cNvPr id="7" name="Graphic 6">
            <a:extLst>
              <a:ext uri="{FF2B5EF4-FFF2-40B4-BE49-F238E27FC236}">
                <a16:creationId xmlns:a16="http://schemas.microsoft.com/office/drawing/2014/main" id="{9251CDDA-D8A2-4940-B8DE-FB223CC50F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151" y="6008242"/>
            <a:ext cx="2298808" cy="689110"/>
          </a:xfrm>
          <a:prstGeom prst="rect">
            <a:avLst/>
          </a:prstGeom>
        </p:spPr>
      </p:pic>
    </p:spTree>
    <p:extLst>
      <p:ext uri="{BB962C8B-B14F-4D97-AF65-F5344CB8AC3E}">
        <p14:creationId xmlns:p14="http://schemas.microsoft.com/office/powerpoint/2010/main" val="404494801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A7F2E592-D0BF-4B7B-B115-917FB0942949}" type="slidenum">
              <a:rPr lang="en-US" smtClean="0"/>
              <a:t>‹#›</a:t>
            </a:fld>
            <a:endParaRPr lang="en-US"/>
          </a:p>
        </p:txBody>
      </p:sp>
    </p:spTree>
    <p:extLst>
      <p:ext uri="{BB962C8B-B14F-4D97-AF65-F5344CB8AC3E}">
        <p14:creationId xmlns:p14="http://schemas.microsoft.com/office/powerpoint/2010/main" val="35617952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A7F2E592-D0BF-4B7B-B115-917FB0942949}" type="slidenum">
              <a:rPr lang="en-US" smtClean="0"/>
              <a:t>‹#›</a:t>
            </a:fld>
            <a:endParaRPr lang="en-US"/>
          </a:p>
        </p:txBody>
      </p:sp>
    </p:spTree>
    <p:extLst>
      <p:ext uri="{BB962C8B-B14F-4D97-AF65-F5344CB8AC3E}">
        <p14:creationId xmlns:p14="http://schemas.microsoft.com/office/powerpoint/2010/main" val="52869386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C1A0F-7E2B-1CB7-1AF4-6A0C865BD6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A4E8CF8-ED16-1236-4C28-48B93AB19C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A34526-89B5-8E43-A3ED-09ACBA39B9B4}"/>
              </a:ext>
            </a:extLst>
          </p:cNvPr>
          <p:cNvSpPr>
            <a:spLocks noGrp="1"/>
          </p:cNvSpPr>
          <p:nvPr>
            <p:ph type="dt" sz="half" idx="10"/>
          </p:nvPr>
        </p:nvSpPr>
        <p:spPr/>
        <p:txBody>
          <a:bodyPr/>
          <a:lstStyle/>
          <a:p>
            <a:fld id="{0DDB31AC-0F92-45D5-800B-F9F49384FEE6}" type="datetimeFigureOut">
              <a:rPr lang="en-US" smtClean="0"/>
              <a:t>10/1/2024</a:t>
            </a:fld>
            <a:endParaRPr lang="en-US"/>
          </a:p>
        </p:txBody>
      </p:sp>
      <p:sp>
        <p:nvSpPr>
          <p:cNvPr id="5" name="Footer Placeholder 4">
            <a:extLst>
              <a:ext uri="{FF2B5EF4-FFF2-40B4-BE49-F238E27FC236}">
                <a16:creationId xmlns:a16="http://schemas.microsoft.com/office/drawing/2014/main" id="{AC2A1392-B931-9895-A22B-90AC2D4B08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C7318B-17BF-E666-7D9B-2D749F728E22}"/>
              </a:ext>
            </a:extLst>
          </p:cNvPr>
          <p:cNvSpPr>
            <a:spLocks noGrp="1"/>
          </p:cNvSpPr>
          <p:nvPr>
            <p:ph type="sldNum" sz="quarter" idx="12"/>
          </p:nvPr>
        </p:nvSpPr>
        <p:spPr/>
        <p:txBody>
          <a:bodyPr/>
          <a:lstStyle/>
          <a:p>
            <a:fld id="{9318BC5A-39BD-48E6-B75B-515517EFB2F4}" type="slidenum">
              <a:rPr lang="en-US" smtClean="0"/>
              <a:t>‹#›</a:t>
            </a:fld>
            <a:endParaRPr lang="en-US"/>
          </a:p>
        </p:txBody>
      </p:sp>
    </p:spTree>
    <p:extLst>
      <p:ext uri="{BB962C8B-B14F-4D97-AF65-F5344CB8AC3E}">
        <p14:creationId xmlns:p14="http://schemas.microsoft.com/office/powerpoint/2010/main" val="199141319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23D5F-1BCB-4629-615C-CB48186E6B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91222A-528A-2204-EB6B-380DC7ED01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095552-0691-2016-CE2E-7114B1438DD9}"/>
              </a:ext>
            </a:extLst>
          </p:cNvPr>
          <p:cNvSpPr>
            <a:spLocks noGrp="1"/>
          </p:cNvSpPr>
          <p:nvPr>
            <p:ph type="dt" sz="half" idx="10"/>
          </p:nvPr>
        </p:nvSpPr>
        <p:spPr/>
        <p:txBody>
          <a:bodyPr/>
          <a:lstStyle/>
          <a:p>
            <a:fld id="{0DDB31AC-0F92-45D5-800B-F9F49384FEE6}" type="datetimeFigureOut">
              <a:rPr lang="en-US" smtClean="0"/>
              <a:t>10/1/2024</a:t>
            </a:fld>
            <a:endParaRPr lang="en-US"/>
          </a:p>
        </p:txBody>
      </p:sp>
      <p:sp>
        <p:nvSpPr>
          <p:cNvPr id="5" name="Footer Placeholder 4">
            <a:extLst>
              <a:ext uri="{FF2B5EF4-FFF2-40B4-BE49-F238E27FC236}">
                <a16:creationId xmlns:a16="http://schemas.microsoft.com/office/drawing/2014/main" id="{3AD01CE7-DA59-BF7A-2E2B-3FEC88B84D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D57CD8-780B-170D-AF8A-008115C80BF1}"/>
              </a:ext>
            </a:extLst>
          </p:cNvPr>
          <p:cNvSpPr>
            <a:spLocks noGrp="1"/>
          </p:cNvSpPr>
          <p:nvPr>
            <p:ph type="sldNum" sz="quarter" idx="12"/>
          </p:nvPr>
        </p:nvSpPr>
        <p:spPr/>
        <p:txBody>
          <a:bodyPr/>
          <a:lstStyle/>
          <a:p>
            <a:fld id="{9318BC5A-39BD-48E6-B75B-515517EFB2F4}" type="slidenum">
              <a:rPr lang="en-US" smtClean="0"/>
              <a:t>‹#›</a:t>
            </a:fld>
            <a:endParaRPr lang="en-US"/>
          </a:p>
        </p:txBody>
      </p:sp>
    </p:spTree>
    <p:extLst>
      <p:ext uri="{BB962C8B-B14F-4D97-AF65-F5344CB8AC3E}">
        <p14:creationId xmlns:p14="http://schemas.microsoft.com/office/powerpoint/2010/main" val="319456217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38493-E178-ADCF-54C6-83B9F88476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967BCD-9F19-14F6-2013-338524FDD28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7BC40C-7333-696F-4188-106F7E259B25}"/>
              </a:ext>
            </a:extLst>
          </p:cNvPr>
          <p:cNvSpPr>
            <a:spLocks noGrp="1"/>
          </p:cNvSpPr>
          <p:nvPr>
            <p:ph type="dt" sz="half" idx="10"/>
          </p:nvPr>
        </p:nvSpPr>
        <p:spPr/>
        <p:txBody>
          <a:bodyPr/>
          <a:lstStyle/>
          <a:p>
            <a:fld id="{0DDB31AC-0F92-45D5-800B-F9F49384FEE6}" type="datetimeFigureOut">
              <a:rPr lang="en-US" smtClean="0"/>
              <a:t>10/1/2024</a:t>
            </a:fld>
            <a:endParaRPr lang="en-US"/>
          </a:p>
        </p:txBody>
      </p:sp>
      <p:sp>
        <p:nvSpPr>
          <p:cNvPr id="5" name="Footer Placeholder 4">
            <a:extLst>
              <a:ext uri="{FF2B5EF4-FFF2-40B4-BE49-F238E27FC236}">
                <a16:creationId xmlns:a16="http://schemas.microsoft.com/office/drawing/2014/main" id="{549099E4-85DE-3467-40B7-A9EDD3C6E6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D68015-674E-A13C-FEF6-C0A46D78BF67}"/>
              </a:ext>
            </a:extLst>
          </p:cNvPr>
          <p:cNvSpPr>
            <a:spLocks noGrp="1"/>
          </p:cNvSpPr>
          <p:nvPr>
            <p:ph type="sldNum" sz="quarter" idx="12"/>
          </p:nvPr>
        </p:nvSpPr>
        <p:spPr/>
        <p:txBody>
          <a:bodyPr/>
          <a:lstStyle/>
          <a:p>
            <a:fld id="{9318BC5A-39BD-48E6-B75B-515517EFB2F4}" type="slidenum">
              <a:rPr lang="en-US" smtClean="0"/>
              <a:t>‹#›</a:t>
            </a:fld>
            <a:endParaRPr lang="en-US"/>
          </a:p>
        </p:txBody>
      </p:sp>
    </p:spTree>
    <p:extLst>
      <p:ext uri="{BB962C8B-B14F-4D97-AF65-F5344CB8AC3E}">
        <p14:creationId xmlns:p14="http://schemas.microsoft.com/office/powerpoint/2010/main" val="235941503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0168-81B8-1A08-633B-B4E2890931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2E877A-19EE-9877-6BD1-F00A2A72A3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E5E418-2E52-E7EF-E8A6-A7CD437C290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7334B67-1EF0-6850-E454-E34F117E0C1D}"/>
              </a:ext>
            </a:extLst>
          </p:cNvPr>
          <p:cNvSpPr>
            <a:spLocks noGrp="1"/>
          </p:cNvSpPr>
          <p:nvPr>
            <p:ph type="dt" sz="half" idx="10"/>
          </p:nvPr>
        </p:nvSpPr>
        <p:spPr/>
        <p:txBody>
          <a:bodyPr/>
          <a:lstStyle/>
          <a:p>
            <a:fld id="{0DDB31AC-0F92-45D5-800B-F9F49384FEE6}" type="datetimeFigureOut">
              <a:rPr lang="en-US" smtClean="0"/>
              <a:t>10/1/2024</a:t>
            </a:fld>
            <a:endParaRPr lang="en-US"/>
          </a:p>
        </p:txBody>
      </p:sp>
      <p:sp>
        <p:nvSpPr>
          <p:cNvPr id="6" name="Footer Placeholder 5">
            <a:extLst>
              <a:ext uri="{FF2B5EF4-FFF2-40B4-BE49-F238E27FC236}">
                <a16:creationId xmlns:a16="http://schemas.microsoft.com/office/drawing/2014/main" id="{70DB06D8-DD2F-157C-01A9-91F77062AA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3F49B2-BB35-C258-25C1-1C694440C716}"/>
              </a:ext>
            </a:extLst>
          </p:cNvPr>
          <p:cNvSpPr>
            <a:spLocks noGrp="1"/>
          </p:cNvSpPr>
          <p:nvPr>
            <p:ph type="sldNum" sz="quarter" idx="12"/>
          </p:nvPr>
        </p:nvSpPr>
        <p:spPr/>
        <p:txBody>
          <a:bodyPr/>
          <a:lstStyle/>
          <a:p>
            <a:fld id="{9318BC5A-39BD-48E6-B75B-515517EFB2F4}" type="slidenum">
              <a:rPr lang="en-US" smtClean="0"/>
              <a:t>‹#›</a:t>
            </a:fld>
            <a:endParaRPr lang="en-US"/>
          </a:p>
        </p:txBody>
      </p:sp>
    </p:spTree>
    <p:extLst>
      <p:ext uri="{BB962C8B-B14F-4D97-AF65-F5344CB8AC3E}">
        <p14:creationId xmlns:p14="http://schemas.microsoft.com/office/powerpoint/2010/main" val="8078383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8C9DD-2634-0587-95D7-AFAAF346A7D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FD89CE-7A04-0AE6-A7FB-23450B0261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2D60A62-DACC-2030-DE25-A96B090619F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F98F953-252D-E07E-F96D-70C92254E8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427A31-0D44-D7D7-9F45-8A3B1671BC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86BB47-A747-D03E-333A-8159BD412EAB}"/>
              </a:ext>
            </a:extLst>
          </p:cNvPr>
          <p:cNvSpPr>
            <a:spLocks noGrp="1"/>
          </p:cNvSpPr>
          <p:nvPr>
            <p:ph type="dt" sz="half" idx="10"/>
          </p:nvPr>
        </p:nvSpPr>
        <p:spPr/>
        <p:txBody>
          <a:bodyPr/>
          <a:lstStyle/>
          <a:p>
            <a:fld id="{0DDB31AC-0F92-45D5-800B-F9F49384FEE6}" type="datetimeFigureOut">
              <a:rPr lang="en-US" smtClean="0"/>
              <a:t>10/1/2024</a:t>
            </a:fld>
            <a:endParaRPr lang="en-US"/>
          </a:p>
        </p:txBody>
      </p:sp>
      <p:sp>
        <p:nvSpPr>
          <p:cNvPr id="8" name="Footer Placeholder 7">
            <a:extLst>
              <a:ext uri="{FF2B5EF4-FFF2-40B4-BE49-F238E27FC236}">
                <a16:creationId xmlns:a16="http://schemas.microsoft.com/office/drawing/2014/main" id="{6530651F-AE9E-A9ED-619A-181794BF23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F214D81-980F-C7DA-E00E-569FDEF4A931}"/>
              </a:ext>
            </a:extLst>
          </p:cNvPr>
          <p:cNvSpPr>
            <a:spLocks noGrp="1"/>
          </p:cNvSpPr>
          <p:nvPr>
            <p:ph type="sldNum" sz="quarter" idx="12"/>
          </p:nvPr>
        </p:nvSpPr>
        <p:spPr/>
        <p:txBody>
          <a:bodyPr/>
          <a:lstStyle/>
          <a:p>
            <a:fld id="{9318BC5A-39BD-48E6-B75B-515517EFB2F4}" type="slidenum">
              <a:rPr lang="en-US" smtClean="0"/>
              <a:t>‹#›</a:t>
            </a:fld>
            <a:endParaRPr lang="en-US"/>
          </a:p>
        </p:txBody>
      </p:sp>
    </p:spTree>
    <p:extLst>
      <p:ext uri="{BB962C8B-B14F-4D97-AF65-F5344CB8AC3E}">
        <p14:creationId xmlns:p14="http://schemas.microsoft.com/office/powerpoint/2010/main" val="159866939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A975D-591E-7281-71BB-7757D461BB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F24D78E-4045-EA5D-7782-E700F97619A3}"/>
              </a:ext>
            </a:extLst>
          </p:cNvPr>
          <p:cNvSpPr>
            <a:spLocks noGrp="1"/>
          </p:cNvSpPr>
          <p:nvPr>
            <p:ph type="dt" sz="half" idx="10"/>
          </p:nvPr>
        </p:nvSpPr>
        <p:spPr/>
        <p:txBody>
          <a:bodyPr/>
          <a:lstStyle/>
          <a:p>
            <a:fld id="{0DDB31AC-0F92-45D5-800B-F9F49384FEE6}" type="datetimeFigureOut">
              <a:rPr lang="en-US" smtClean="0"/>
              <a:t>10/1/2024</a:t>
            </a:fld>
            <a:endParaRPr lang="en-US"/>
          </a:p>
        </p:txBody>
      </p:sp>
      <p:sp>
        <p:nvSpPr>
          <p:cNvPr id="4" name="Footer Placeholder 3">
            <a:extLst>
              <a:ext uri="{FF2B5EF4-FFF2-40B4-BE49-F238E27FC236}">
                <a16:creationId xmlns:a16="http://schemas.microsoft.com/office/drawing/2014/main" id="{8F72D8DC-93E5-59A1-DF65-BB31ECFFE8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61EF3B-608F-79FA-A124-61E5D478B6BC}"/>
              </a:ext>
            </a:extLst>
          </p:cNvPr>
          <p:cNvSpPr>
            <a:spLocks noGrp="1"/>
          </p:cNvSpPr>
          <p:nvPr>
            <p:ph type="sldNum" sz="quarter" idx="12"/>
          </p:nvPr>
        </p:nvSpPr>
        <p:spPr/>
        <p:txBody>
          <a:bodyPr/>
          <a:lstStyle/>
          <a:p>
            <a:fld id="{9318BC5A-39BD-48E6-B75B-515517EFB2F4}" type="slidenum">
              <a:rPr lang="en-US" smtClean="0"/>
              <a:t>‹#›</a:t>
            </a:fld>
            <a:endParaRPr lang="en-US"/>
          </a:p>
        </p:txBody>
      </p:sp>
    </p:spTree>
    <p:extLst>
      <p:ext uri="{BB962C8B-B14F-4D97-AF65-F5344CB8AC3E}">
        <p14:creationId xmlns:p14="http://schemas.microsoft.com/office/powerpoint/2010/main" val="143283454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B5D131-8BCE-1A34-AC5B-F448AB0395BE}"/>
              </a:ext>
            </a:extLst>
          </p:cNvPr>
          <p:cNvSpPr>
            <a:spLocks noGrp="1"/>
          </p:cNvSpPr>
          <p:nvPr>
            <p:ph type="dt" sz="half" idx="10"/>
          </p:nvPr>
        </p:nvSpPr>
        <p:spPr/>
        <p:txBody>
          <a:bodyPr/>
          <a:lstStyle/>
          <a:p>
            <a:fld id="{0DDB31AC-0F92-45D5-800B-F9F49384FEE6}" type="datetimeFigureOut">
              <a:rPr lang="en-US" smtClean="0"/>
              <a:t>10/1/2024</a:t>
            </a:fld>
            <a:endParaRPr lang="en-US"/>
          </a:p>
        </p:txBody>
      </p:sp>
      <p:sp>
        <p:nvSpPr>
          <p:cNvPr id="3" name="Footer Placeholder 2">
            <a:extLst>
              <a:ext uri="{FF2B5EF4-FFF2-40B4-BE49-F238E27FC236}">
                <a16:creationId xmlns:a16="http://schemas.microsoft.com/office/drawing/2014/main" id="{887600A8-B931-8C9E-A39A-C10E34A60C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4F36777-024E-AA6D-551F-6259FB800ACA}"/>
              </a:ext>
            </a:extLst>
          </p:cNvPr>
          <p:cNvSpPr>
            <a:spLocks noGrp="1"/>
          </p:cNvSpPr>
          <p:nvPr>
            <p:ph type="sldNum" sz="quarter" idx="12"/>
          </p:nvPr>
        </p:nvSpPr>
        <p:spPr/>
        <p:txBody>
          <a:bodyPr/>
          <a:lstStyle/>
          <a:p>
            <a:fld id="{9318BC5A-39BD-48E6-B75B-515517EFB2F4}" type="slidenum">
              <a:rPr lang="en-US" smtClean="0"/>
              <a:t>‹#›</a:t>
            </a:fld>
            <a:endParaRPr lang="en-US"/>
          </a:p>
        </p:txBody>
      </p:sp>
    </p:spTree>
    <p:extLst>
      <p:ext uri="{BB962C8B-B14F-4D97-AF65-F5344CB8AC3E}">
        <p14:creationId xmlns:p14="http://schemas.microsoft.com/office/powerpoint/2010/main" val="1951980022"/>
      </p:ext>
    </p:extLst>
  </p:cSld>
  <p:clrMapOvr>
    <a:masterClrMapping/>
  </p:clrMapOvr>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C9DDC-EDFF-9D2C-6909-C9DF9EC65A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6D4640-20C1-1D71-CA35-4208DEA98D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0D8F68-FB6A-02A3-2ACF-C65AF069E2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FCACF4-1149-9F78-BAFA-1804540095A9}"/>
              </a:ext>
            </a:extLst>
          </p:cNvPr>
          <p:cNvSpPr>
            <a:spLocks noGrp="1"/>
          </p:cNvSpPr>
          <p:nvPr>
            <p:ph type="dt" sz="half" idx="10"/>
          </p:nvPr>
        </p:nvSpPr>
        <p:spPr/>
        <p:txBody>
          <a:bodyPr/>
          <a:lstStyle/>
          <a:p>
            <a:fld id="{0DDB31AC-0F92-45D5-800B-F9F49384FEE6}" type="datetimeFigureOut">
              <a:rPr lang="en-US" smtClean="0"/>
              <a:t>10/1/2024</a:t>
            </a:fld>
            <a:endParaRPr lang="en-US"/>
          </a:p>
        </p:txBody>
      </p:sp>
      <p:sp>
        <p:nvSpPr>
          <p:cNvPr id="6" name="Footer Placeholder 5">
            <a:extLst>
              <a:ext uri="{FF2B5EF4-FFF2-40B4-BE49-F238E27FC236}">
                <a16:creationId xmlns:a16="http://schemas.microsoft.com/office/drawing/2014/main" id="{5ED04001-81FD-4FE7-77E1-E37B102C2E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48A2B2-7D47-B964-EC11-65494719032A}"/>
              </a:ext>
            </a:extLst>
          </p:cNvPr>
          <p:cNvSpPr>
            <a:spLocks noGrp="1"/>
          </p:cNvSpPr>
          <p:nvPr>
            <p:ph type="sldNum" sz="quarter" idx="12"/>
          </p:nvPr>
        </p:nvSpPr>
        <p:spPr/>
        <p:txBody>
          <a:bodyPr/>
          <a:lstStyle/>
          <a:p>
            <a:fld id="{9318BC5A-39BD-48E6-B75B-515517EFB2F4}" type="slidenum">
              <a:rPr lang="en-US" smtClean="0"/>
              <a:t>‹#›</a:t>
            </a:fld>
            <a:endParaRPr lang="en-US"/>
          </a:p>
        </p:txBody>
      </p:sp>
    </p:spTree>
    <p:extLst>
      <p:ext uri="{BB962C8B-B14F-4D97-AF65-F5344CB8AC3E}">
        <p14:creationId xmlns:p14="http://schemas.microsoft.com/office/powerpoint/2010/main" val="40271620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21" Type="http://schemas.openxmlformats.org/officeDocument/2006/relationships/image" Target="../media/image4.svg"/><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23" Type="http://schemas.openxmlformats.org/officeDocument/2006/relationships/image" Target="../media/image2.svg"/><Relationship Id="rId10" Type="http://schemas.openxmlformats.org/officeDocument/2006/relationships/slideLayout" Target="../slideLayouts/slideLayout13.xml"/><Relationship Id="rId19" Type="http://schemas.openxmlformats.org/officeDocument/2006/relationships/theme" Target="../theme/theme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theme" Target="../theme/theme3.xml"/><Relationship Id="rId3" Type="http://schemas.openxmlformats.org/officeDocument/2006/relationships/slideLayout" Target="../slideLayouts/slideLayout24.xml"/><Relationship Id="rId21" Type="http://schemas.openxmlformats.org/officeDocument/2006/relationships/image" Target="../media/image1.png"/><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image" Target="../media/image4.svg"/><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image" Target="../media/image3.png"/><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image" Target="../media/image2.svg"/></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21" Type="http://schemas.openxmlformats.org/officeDocument/2006/relationships/image" Target="../media/image2.svg"/><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image" Target="../media/image1.png"/><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image" Target="../media/image4.svg"/><Relationship Id="rId10" Type="http://schemas.openxmlformats.org/officeDocument/2006/relationships/slideLayout" Target="../slideLayouts/slideLayout49.xml"/><Relationship Id="rId19" Type="http://schemas.openxmlformats.org/officeDocument/2006/relationships/theme" Target="../theme/theme5.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theme" Target="../theme/theme6.xml"/><Relationship Id="rId3" Type="http://schemas.openxmlformats.org/officeDocument/2006/relationships/slideLayout" Target="../slideLayouts/slideLayout60.xml"/><Relationship Id="rId21" Type="http://schemas.openxmlformats.org/officeDocument/2006/relationships/image" Target="../media/image3.png"/><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image" Target="../media/image2.svg"/><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19" Type="http://schemas.openxmlformats.org/officeDocument/2006/relationships/image" Target="../media/image1.png"/><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image" Target="../media/image4.sv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theme" Target="../theme/theme7.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9.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theme" Target="../theme/theme8.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54"/>
        <p:cNvGrpSpPr/>
        <p:nvPr/>
      </p:nvGrpSpPr>
      <p:grpSpPr>
        <a:xfrm>
          <a:off x="0" y="0"/>
          <a:ext cx="0" cy="0"/>
          <a:chOff x="0" y="0"/>
          <a:chExt cx="0" cy="0"/>
        </a:xfrm>
      </p:grpSpPr>
      <p:sp>
        <p:nvSpPr>
          <p:cNvPr id="155" name="Google Shape;155;p36"/>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56" name="Google Shape;156;p36"/>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042815908"/>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77" name="Google Shape;1112;p59">
            <a:extLst>
              <a:ext uri="{FF2B5EF4-FFF2-40B4-BE49-F238E27FC236}">
                <a16:creationId xmlns:a16="http://schemas.microsoft.com/office/drawing/2014/main" id="{0E2EAC87-6CFA-4A3F-BC05-54B31BECA156}"/>
              </a:ext>
            </a:extLst>
          </p:cNvPr>
          <p:cNvGrpSpPr/>
          <p:nvPr/>
        </p:nvGrpSpPr>
        <p:grpSpPr>
          <a:xfrm>
            <a:off x="-264368" y="-391886"/>
            <a:ext cx="12456368" cy="7249886"/>
            <a:chOff x="-65850" y="131750"/>
            <a:chExt cx="7693950" cy="5266825"/>
          </a:xfrm>
        </p:grpSpPr>
        <p:sp>
          <p:nvSpPr>
            <p:cNvPr id="278" name="Google Shape;1113;p59">
              <a:extLst>
                <a:ext uri="{FF2B5EF4-FFF2-40B4-BE49-F238E27FC236}">
                  <a16:creationId xmlns:a16="http://schemas.microsoft.com/office/drawing/2014/main" id="{945F9DE7-4978-41CA-9749-00AB01FE5815}"/>
                </a:ext>
              </a:extLst>
            </p:cNvPr>
            <p:cNvSpPr/>
            <p:nvPr/>
          </p:nvSpPr>
          <p:spPr>
            <a:xfrm>
              <a:off x="155275" y="3830125"/>
              <a:ext cx="2662700" cy="1460550"/>
            </a:xfrm>
            <a:custGeom>
              <a:avLst/>
              <a:gdLst/>
              <a:ahLst/>
              <a:cxnLst/>
              <a:rect l="l" t="t" r="r" b="b"/>
              <a:pathLst>
                <a:path w="106508" h="58422" fill="none" extrusionOk="0">
                  <a:moveTo>
                    <a:pt x="1" y="122"/>
                  </a:moveTo>
                  <a:cubicBezTo>
                    <a:pt x="1034" y="1"/>
                    <a:pt x="3101" y="609"/>
                    <a:pt x="3466" y="1551"/>
                  </a:cubicBezTo>
                  <a:cubicBezTo>
                    <a:pt x="5928" y="1733"/>
                    <a:pt x="8420" y="3983"/>
                    <a:pt x="10609" y="5077"/>
                  </a:cubicBezTo>
                  <a:cubicBezTo>
                    <a:pt x="12038" y="5867"/>
                    <a:pt x="13557" y="6414"/>
                    <a:pt x="15168" y="6779"/>
                  </a:cubicBezTo>
                  <a:cubicBezTo>
                    <a:pt x="16749" y="7144"/>
                    <a:pt x="17874" y="7357"/>
                    <a:pt x="18998" y="8481"/>
                  </a:cubicBezTo>
                  <a:cubicBezTo>
                    <a:pt x="19940" y="9393"/>
                    <a:pt x="20153" y="11278"/>
                    <a:pt x="21612" y="10882"/>
                  </a:cubicBezTo>
                  <a:cubicBezTo>
                    <a:pt x="21886" y="10791"/>
                    <a:pt x="22190" y="9819"/>
                    <a:pt x="22798" y="9727"/>
                  </a:cubicBezTo>
                  <a:cubicBezTo>
                    <a:pt x="23770" y="9575"/>
                    <a:pt x="24165" y="10244"/>
                    <a:pt x="24500" y="11065"/>
                  </a:cubicBezTo>
                  <a:cubicBezTo>
                    <a:pt x="25047" y="12311"/>
                    <a:pt x="24257" y="14591"/>
                    <a:pt x="26172" y="14955"/>
                  </a:cubicBezTo>
                  <a:cubicBezTo>
                    <a:pt x="27995" y="15290"/>
                    <a:pt x="28968" y="13345"/>
                    <a:pt x="29667" y="15715"/>
                  </a:cubicBezTo>
                  <a:cubicBezTo>
                    <a:pt x="29849" y="16323"/>
                    <a:pt x="29637" y="16992"/>
                    <a:pt x="29819" y="17569"/>
                  </a:cubicBezTo>
                  <a:cubicBezTo>
                    <a:pt x="30093" y="18664"/>
                    <a:pt x="31065" y="19302"/>
                    <a:pt x="31947" y="20092"/>
                  </a:cubicBezTo>
                  <a:cubicBezTo>
                    <a:pt x="33770" y="21734"/>
                    <a:pt x="35564" y="23709"/>
                    <a:pt x="37631" y="25047"/>
                  </a:cubicBezTo>
                  <a:cubicBezTo>
                    <a:pt x="38907" y="25867"/>
                    <a:pt x="40610" y="26658"/>
                    <a:pt x="42221" y="26506"/>
                  </a:cubicBezTo>
                  <a:cubicBezTo>
                    <a:pt x="43831" y="26384"/>
                    <a:pt x="44439" y="24591"/>
                    <a:pt x="46142" y="24743"/>
                  </a:cubicBezTo>
                  <a:cubicBezTo>
                    <a:pt x="48573" y="24956"/>
                    <a:pt x="51035" y="27691"/>
                    <a:pt x="53072" y="28877"/>
                  </a:cubicBezTo>
                  <a:cubicBezTo>
                    <a:pt x="55686" y="30396"/>
                    <a:pt x="57631" y="32463"/>
                    <a:pt x="60367" y="33710"/>
                  </a:cubicBezTo>
                  <a:cubicBezTo>
                    <a:pt x="64166" y="35412"/>
                    <a:pt x="68087" y="36202"/>
                    <a:pt x="71917" y="38086"/>
                  </a:cubicBezTo>
                  <a:cubicBezTo>
                    <a:pt x="74045" y="39090"/>
                    <a:pt x="76021" y="40457"/>
                    <a:pt x="77662" y="42160"/>
                  </a:cubicBezTo>
                  <a:cubicBezTo>
                    <a:pt x="79850" y="44378"/>
                    <a:pt x="82799" y="45655"/>
                    <a:pt x="85048" y="47722"/>
                  </a:cubicBezTo>
                  <a:cubicBezTo>
                    <a:pt x="87571" y="50123"/>
                    <a:pt x="90307" y="53254"/>
                    <a:pt x="93954" y="52889"/>
                  </a:cubicBezTo>
                  <a:cubicBezTo>
                    <a:pt x="95231" y="52768"/>
                    <a:pt x="96842" y="52372"/>
                    <a:pt x="98057" y="53041"/>
                  </a:cubicBezTo>
                  <a:cubicBezTo>
                    <a:pt x="99273" y="53679"/>
                    <a:pt x="99668" y="55260"/>
                    <a:pt x="100550" y="56233"/>
                  </a:cubicBezTo>
                  <a:cubicBezTo>
                    <a:pt x="102313" y="58178"/>
                    <a:pt x="103985" y="58421"/>
                    <a:pt x="106507" y="58421"/>
                  </a:cubicBezTo>
                </a:path>
              </a:pathLst>
            </a:custGeom>
            <a:solidFill>
              <a:schemeClr val="dk1"/>
            </a:solidFill>
            <a:ln w="47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79" name="Google Shape;1114;p59">
              <a:extLst>
                <a:ext uri="{FF2B5EF4-FFF2-40B4-BE49-F238E27FC236}">
                  <a16:creationId xmlns:a16="http://schemas.microsoft.com/office/drawing/2014/main" id="{5E7C991C-7027-4040-BA2D-83B3FF9F323A}"/>
                </a:ext>
              </a:extLst>
            </p:cNvPr>
            <p:cNvSpPr/>
            <p:nvPr/>
          </p:nvSpPr>
          <p:spPr>
            <a:xfrm>
              <a:off x="167450" y="3931200"/>
              <a:ext cx="2445350" cy="1405050"/>
            </a:xfrm>
            <a:custGeom>
              <a:avLst/>
              <a:gdLst/>
              <a:ahLst/>
              <a:cxnLst/>
              <a:rect l="l" t="t" r="r" b="b"/>
              <a:pathLst>
                <a:path w="97814" h="56202" fill="none" extrusionOk="0">
                  <a:moveTo>
                    <a:pt x="0" y="0"/>
                  </a:moveTo>
                  <a:cubicBezTo>
                    <a:pt x="5259" y="1976"/>
                    <a:pt x="9727" y="5563"/>
                    <a:pt x="12797" y="10274"/>
                  </a:cubicBezTo>
                  <a:cubicBezTo>
                    <a:pt x="13557" y="11460"/>
                    <a:pt x="14256" y="12736"/>
                    <a:pt x="15228" y="13800"/>
                  </a:cubicBezTo>
                  <a:cubicBezTo>
                    <a:pt x="19089" y="17934"/>
                    <a:pt x="26232" y="17356"/>
                    <a:pt x="30183" y="21429"/>
                  </a:cubicBezTo>
                  <a:cubicBezTo>
                    <a:pt x="30821" y="22068"/>
                    <a:pt x="31338" y="22797"/>
                    <a:pt x="32098" y="23283"/>
                  </a:cubicBezTo>
                  <a:cubicBezTo>
                    <a:pt x="33618" y="24256"/>
                    <a:pt x="35533" y="23922"/>
                    <a:pt x="37326" y="23922"/>
                  </a:cubicBezTo>
                  <a:cubicBezTo>
                    <a:pt x="41369" y="23922"/>
                    <a:pt x="45138" y="25806"/>
                    <a:pt x="48725" y="27630"/>
                  </a:cubicBezTo>
                  <a:lnTo>
                    <a:pt x="58299" y="32524"/>
                  </a:lnTo>
                  <a:cubicBezTo>
                    <a:pt x="64378" y="35624"/>
                    <a:pt x="70518" y="38785"/>
                    <a:pt x="75473" y="43436"/>
                  </a:cubicBezTo>
                  <a:cubicBezTo>
                    <a:pt x="76476" y="44348"/>
                    <a:pt x="77388" y="45320"/>
                    <a:pt x="78421" y="46202"/>
                  </a:cubicBezTo>
                  <a:cubicBezTo>
                    <a:pt x="81066" y="48481"/>
                    <a:pt x="84257" y="50032"/>
                    <a:pt x="87388" y="51582"/>
                  </a:cubicBezTo>
                  <a:cubicBezTo>
                    <a:pt x="90823" y="53254"/>
                    <a:pt x="94227" y="54925"/>
                    <a:pt x="97814" y="56202"/>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80" name="Google Shape;1115;p59">
              <a:extLst>
                <a:ext uri="{FF2B5EF4-FFF2-40B4-BE49-F238E27FC236}">
                  <a16:creationId xmlns:a16="http://schemas.microsoft.com/office/drawing/2014/main" id="{590A5D95-7AC0-45B6-A0EA-D9079F422851}"/>
                </a:ext>
              </a:extLst>
            </p:cNvPr>
            <p:cNvSpPr/>
            <p:nvPr/>
          </p:nvSpPr>
          <p:spPr>
            <a:xfrm>
              <a:off x="153775" y="4579375"/>
              <a:ext cx="1524350" cy="438500"/>
            </a:xfrm>
            <a:custGeom>
              <a:avLst/>
              <a:gdLst/>
              <a:ahLst/>
              <a:cxnLst/>
              <a:rect l="l" t="t" r="r" b="b"/>
              <a:pathLst>
                <a:path w="60974" h="17540" fill="none" extrusionOk="0">
                  <a:moveTo>
                    <a:pt x="60974" y="7539"/>
                  </a:moveTo>
                  <a:cubicBezTo>
                    <a:pt x="60548" y="8025"/>
                    <a:pt x="59393" y="8086"/>
                    <a:pt x="58755" y="8025"/>
                  </a:cubicBezTo>
                  <a:cubicBezTo>
                    <a:pt x="58117" y="7934"/>
                    <a:pt x="57630" y="7265"/>
                    <a:pt x="56962" y="7265"/>
                  </a:cubicBezTo>
                  <a:cubicBezTo>
                    <a:pt x="55837" y="7265"/>
                    <a:pt x="55199" y="9241"/>
                    <a:pt x="54074" y="9484"/>
                  </a:cubicBezTo>
                  <a:cubicBezTo>
                    <a:pt x="51855" y="9940"/>
                    <a:pt x="51430" y="8724"/>
                    <a:pt x="51703" y="6809"/>
                  </a:cubicBezTo>
                  <a:cubicBezTo>
                    <a:pt x="51825" y="5989"/>
                    <a:pt x="51946" y="5290"/>
                    <a:pt x="50943" y="4925"/>
                  </a:cubicBezTo>
                  <a:cubicBezTo>
                    <a:pt x="50092" y="4651"/>
                    <a:pt x="48420" y="4651"/>
                    <a:pt x="47509" y="4773"/>
                  </a:cubicBezTo>
                  <a:cubicBezTo>
                    <a:pt x="46536" y="4864"/>
                    <a:pt x="45624" y="5168"/>
                    <a:pt x="44834" y="4530"/>
                  </a:cubicBezTo>
                  <a:cubicBezTo>
                    <a:pt x="44195" y="4013"/>
                    <a:pt x="43891" y="3101"/>
                    <a:pt x="43101" y="2706"/>
                  </a:cubicBezTo>
                  <a:cubicBezTo>
                    <a:pt x="42129" y="2220"/>
                    <a:pt x="40670" y="2493"/>
                    <a:pt x="39606" y="2493"/>
                  </a:cubicBezTo>
                  <a:cubicBezTo>
                    <a:pt x="38177" y="2493"/>
                    <a:pt x="37083" y="2402"/>
                    <a:pt x="35867" y="1673"/>
                  </a:cubicBezTo>
                  <a:cubicBezTo>
                    <a:pt x="33375" y="183"/>
                    <a:pt x="31308" y="1"/>
                    <a:pt x="29302" y="2068"/>
                  </a:cubicBezTo>
                  <a:cubicBezTo>
                    <a:pt x="27235" y="4135"/>
                    <a:pt x="24773" y="5776"/>
                    <a:pt x="22067" y="6870"/>
                  </a:cubicBezTo>
                  <a:cubicBezTo>
                    <a:pt x="20183" y="7691"/>
                    <a:pt x="18177" y="8025"/>
                    <a:pt x="16292" y="9028"/>
                  </a:cubicBezTo>
                  <a:cubicBezTo>
                    <a:pt x="14012" y="10214"/>
                    <a:pt x="11976" y="11551"/>
                    <a:pt x="9818" y="12919"/>
                  </a:cubicBezTo>
                  <a:cubicBezTo>
                    <a:pt x="8602" y="13709"/>
                    <a:pt x="7234" y="14226"/>
                    <a:pt x="5958" y="14773"/>
                  </a:cubicBezTo>
                  <a:cubicBezTo>
                    <a:pt x="5107" y="15168"/>
                    <a:pt x="3860" y="15442"/>
                    <a:pt x="3252" y="16080"/>
                  </a:cubicBezTo>
                  <a:cubicBezTo>
                    <a:pt x="2371" y="16962"/>
                    <a:pt x="1034" y="16840"/>
                    <a:pt x="0" y="17539"/>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81" name="Google Shape;1116;p59">
              <a:extLst>
                <a:ext uri="{FF2B5EF4-FFF2-40B4-BE49-F238E27FC236}">
                  <a16:creationId xmlns:a16="http://schemas.microsoft.com/office/drawing/2014/main" id="{5C770832-F629-466D-B2A0-1F073587F291}"/>
                </a:ext>
              </a:extLst>
            </p:cNvPr>
            <p:cNvSpPr/>
            <p:nvPr/>
          </p:nvSpPr>
          <p:spPr>
            <a:xfrm>
              <a:off x="100575" y="4365100"/>
              <a:ext cx="742425" cy="306250"/>
            </a:xfrm>
            <a:custGeom>
              <a:avLst/>
              <a:gdLst/>
              <a:ahLst/>
              <a:cxnLst/>
              <a:rect l="l" t="t" r="r" b="b"/>
              <a:pathLst>
                <a:path w="29697" h="12250" fill="none" extrusionOk="0">
                  <a:moveTo>
                    <a:pt x="29697" y="12250"/>
                  </a:moveTo>
                  <a:cubicBezTo>
                    <a:pt x="29059" y="10335"/>
                    <a:pt x="27600" y="8754"/>
                    <a:pt x="25928" y="7599"/>
                  </a:cubicBezTo>
                  <a:cubicBezTo>
                    <a:pt x="24226" y="6475"/>
                    <a:pt x="22311" y="5715"/>
                    <a:pt x="20426" y="4985"/>
                  </a:cubicBezTo>
                  <a:cubicBezTo>
                    <a:pt x="13830" y="2523"/>
                    <a:pt x="7022" y="335"/>
                    <a:pt x="0" y="0"/>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82" name="Google Shape;1117;p59">
              <a:extLst>
                <a:ext uri="{FF2B5EF4-FFF2-40B4-BE49-F238E27FC236}">
                  <a16:creationId xmlns:a16="http://schemas.microsoft.com/office/drawing/2014/main" id="{98D5547B-4018-434B-8EAF-10837875D06C}"/>
                </a:ext>
              </a:extLst>
            </p:cNvPr>
            <p:cNvSpPr/>
            <p:nvPr/>
          </p:nvSpPr>
          <p:spPr>
            <a:xfrm>
              <a:off x="57250" y="4481350"/>
              <a:ext cx="554000" cy="302475"/>
            </a:xfrm>
            <a:custGeom>
              <a:avLst/>
              <a:gdLst/>
              <a:ahLst/>
              <a:cxnLst/>
              <a:rect l="l" t="t" r="r" b="b"/>
              <a:pathLst>
                <a:path w="22160" h="12099" fill="none" extrusionOk="0">
                  <a:moveTo>
                    <a:pt x="22159" y="12098"/>
                  </a:moveTo>
                  <a:cubicBezTo>
                    <a:pt x="18177" y="10427"/>
                    <a:pt x="15229" y="7083"/>
                    <a:pt x="12129" y="4104"/>
                  </a:cubicBezTo>
                  <a:cubicBezTo>
                    <a:pt x="11551" y="3496"/>
                    <a:pt x="10913" y="2980"/>
                    <a:pt x="10275" y="2493"/>
                  </a:cubicBezTo>
                  <a:cubicBezTo>
                    <a:pt x="7265" y="335"/>
                    <a:pt x="3344" y="1"/>
                    <a:pt x="1" y="1581"/>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83" name="Google Shape;1118;p59">
              <a:extLst>
                <a:ext uri="{FF2B5EF4-FFF2-40B4-BE49-F238E27FC236}">
                  <a16:creationId xmlns:a16="http://schemas.microsoft.com/office/drawing/2014/main" id="{AE68453C-C36A-4CA2-9C57-EB20F13A211A}"/>
                </a:ext>
              </a:extLst>
            </p:cNvPr>
            <p:cNvSpPr/>
            <p:nvPr/>
          </p:nvSpPr>
          <p:spPr>
            <a:xfrm>
              <a:off x="165925" y="4773925"/>
              <a:ext cx="993950" cy="565375"/>
            </a:xfrm>
            <a:custGeom>
              <a:avLst/>
              <a:gdLst/>
              <a:ahLst/>
              <a:cxnLst/>
              <a:rect l="l" t="t" r="r" b="b"/>
              <a:pathLst>
                <a:path w="39758" h="22615" fill="none" extrusionOk="0">
                  <a:moveTo>
                    <a:pt x="0" y="0"/>
                  </a:moveTo>
                  <a:cubicBezTo>
                    <a:pt x="4529" y="2067"/>
                    <a:pt x="9180" y="4164"/>
                    <a:pt x="14134" y="4559"/>
                  </a:cubicBezTo>
                  <a:cubicBezTo>
                    <a:pt x="14742" y="4559"/>
                    <a:pt x="15320" y="4651"/>
                    <a:pt x="15928" y="4803"/>
                  </a:cubicBezTo>
                  <a:cubicBezTo>
                    <a:pt x="17751" y="5502"/>
                    <a:pt x="18299" y="7781"/>
                    <a:pt x="19332" y="9453"/>
                  </a:cubicBezTo>
                  <a:cubicBezTo>
                    <a:pt x="20426" y="11216"/>
                    <a:pt x="22189" y="12432"/>
                    <a:pt x="23922" y="13526"/>
                  </a:cubicBezTo>
                  <a:cubicBezTo>
                    <a:pt x="29028" y="16839"/>
                    <a:pt x="34317" y="19879"/>
                    <a:pt x="39758" y="22614"/>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84" name="Google Shape;1119;p59">
              <a:extLst>
                <a:ext uri="{FF2B5EF4-FFF2-40B4-BE49-F238E27FC236}">
                  <a16:creationId xmlns:a16="http://schemas.microsoft.com/office/drawing/2014/main" id="{ED98BDD3-BBF8-44D1-8A9A-0B58D6348FE1}"/>
                </a:ext>
              </a:extLst>
            </p:cNvPr>
            <p:cNvSpPr/>
            <p:nvPr/>
          </p:nvSpPr>
          <p:spPr>
            <a:xfrm>
              <a:off x="608950" y="4777725"/>
              <a:ext cx="984825" cy="543325"/>
            </a:xfrm>
            <a:custGeom>
              <a:avLst/>
              <a:gdLst/>
              <a:ahLst/>
              <a:cxnLst/>
              <a:rect l="l" t="t" r="r" b="b"/>
              <a:pathLst>
                <a:path w="39393" h="21733" fill="none" extrusionOk="0">
                  <a:moveTo>
                    <a:pt x="0" y="0"/>
                  </a:moveTo>
                  <a:cubicBezTo>
                    <a:pt x="10000" y="5289"/>
                    <a:pt x="19879" y="10851"/>
                    <a:pt x="29636" y="16627"/>
                  </a:cubicBezTo>
                  <a:cubicBezTo>
                    <a:pt x="30548" y="17204"/>
                    <a:pt x="31490" y="17721"/>
                    <a:pt x="32493" y="18177"/>
                  </a:cubicBezTo>
                  <a:cubicBezTo>
                    <a:pt x="33557" y="18633"/>
                    <a:pt x="34712" y="18937"/>
                    <a:pt x="35654" y="19575"/>
                  </a:cubicBezTo>
                  <a:cubicBezTo>
                    <a:pt x="36900" y="20365"/>
                    <a:pt x="37934" y="21733"/>
                    <a:pt x="39393" y="21733"/>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85" name="Google Shape;1120;p59">
              <a:extLst>
                <a:ext uri="{FF2B5EF4-FFF2-40B4-BE49-F238E27FC236}">
                  <a16:creationId xmlns:a16="http://schemas.microsoft.com/office/drawing/2014/main" id="{375EDEC8-08BB-43E0-8EB4-CD7C60008073}"/>
                </a:ext>
              </a:extLst>
            </p:cNvPr>
            <p:cNvSpPr/>
            <p:nvPr/>
          </p:nvSpPr>
          <p:spPr>
            <a:xfrm>
              <a:off x="899225" y="5027725"/>
              <a:ext cx="165675" cy="166425"/>
            </a:xfrm>
            <a:custGeom>
              <a:avLst/>
              <a:gdLst/>
              <a:ahLst/>
              <a:cxnLst/>
              <a:rect l="l" t="t" r="r" b="b"/>
              <a:pathLst>
                <a:path w="6627" h="6657" fill="none" extrusionOk="0">
                  <a:moveTo>
                    <a:pt x="6627" y="0"/>
                  </a:moveTo>
                  <a:lnTo>
                    <a:pt x="0" y="6657"/>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86" name="Google Shape;1121;p59">
              <a:extLst>
                <a:ext uri="{FF2B5EF4-FFF2-40B4-BE49-F238E27FC236}">
                  <a16:creationId xmlns:a16="http://schemas.microsoft.com/office/drawing/2014/main" id="{E4DD5E6E-919F-4176-87FB-9D8132C1DED6}"/>
                </a:ext>
              </a:extLst>
            </p:cNvPr>
            <p:cNvSpPr/>
            <p:nvPr/>
          </p:nvSpPr>
          <p:spPr>
            <a:xfrm>
              <a:off x="1604400" y="4966925"/>
              <a:ext cx="391375" cy="390600"/>
            </a:xfrm>
            <a:custGeom>
              <a:avLst/>
              <a:gdLst/>
              <a:ahLst/>
              <a:cxnLst/>
              <a:rect l="l" t="t" r="r" b="b"/>
              <a:pathLst>
                <a:path w="15655" h="15624" fill="none" extrusionOk="0">
                  <a:moveTo>
                    <a:pt x="15654" y="1"/>
                  </a:moveTo>
                  <a:lnTo>
                    <a:pt x="0" y="15624"/>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87" name="Google Shape;1122;p59">
              <a:extLst>
                <a:ext uri="{FF2B5EF4-FFF2-40B4-BE49-F238E27FC236}">
                  <a16:creationId xmlns:a16="http://schemas.microsoft.com/office/drawing/2014/main" id="{C8EF7B8F-A1A9-4068-ADE6-82CA0327C578}"/>
                </a:ext>
              </a:extLst>
            </p:cNvPr>
            <p:cNvSpPr/>
            <p:nvPr/>
          </p:nvSpPr>
          <p:spPr>
            <a:xfrm>
              <a:off x="1859725" y="5096875"/>
              <a:ext cx="389850" cy="268250"/>
            </a:xfrm>
            <a:custGeom>
              <a:avLst/>
              <a:gdLst/>
              <a:ahLst/>
              <a:cxnLst/>
              <a:rect l="l" t="t" r="r" b="b"/>
              <a:pathLst>
                <a:path w="15594" h="10730" fill="none" extrusionOk="0">
                  <a:moveTo>
                    <a:pt x="0" y="122"/>
                  </a:moveTo>
                  <a:cubicBezTo>
                    <a:pt x="1551" y="0"/>
                    <a:pt x="2949" y="1034"/>
                    <a:pt x="4165" y="2006"/>
                  </a:cubicBezTo>
                  <a:cubicBezTo>
                    <a:pt x="5259" y="2827"/>
                    <a:pt x="6292" y="3739"/>
                    <a:pt x="7265" y="4742"/>
                  </a:cubicBezTo>
                  <a:cubicBezTo>
                    <a:pt x="8724" y="6353"/>
                    <a:pt x="9849" y="8359"/>
                    <a:pt x="11672" y="9575"/>
                  </a:cubicBezTo>
                  <a:cubicBezTo>
                    <a:pt x="12827" y="10335"/>
                    <a:pt x="14226" y="10730"/>
                    <a:pt x="15593" y="10669"/>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88" name="Google Shape;1123;p59">
              <a:extLst>
                <a:ext uri="{FF2B5EF4-FFF2-40B4-BE49-F238E27FC236}">
                  <a16:creationId xmlns:a16="http://schemas.microsoft.com/office/drawing/2014/main" id="{4DD82C4C-6E69-40E5-B977-86483350F9C2}"/>
                </a:ext>
              </a:extLst>
            </p:cNvPr>
            <p:cNvSpPr/>
            <p:nvPr/>
          </p:nvSpPr>
          <p:spPr>
            <a:xfrm>
              <a:off x="-65850" y="1958525"/>
              <a:ext cx="6386175" cy="3440050"/>
            </a:xfrm>
            <a:custGeom>
              <a:avLst/>
              <a:gdLst/>
              <a:ahLst/>
              <a:cxnLst/>
              <a:rect l="l" t="t" r="r" b="b"/>
              <a:pathLst>
                <a:path w="255447" h="137602" fill="none" extrusionOk="0">
                  <a:moveTo>
                    <a:pt x="6080" y="50700"/>
                  </a:moveTo>
                  <a:lnTo>
                    <a:pt x="42372" y="68482"/>
                  </a:lnTo>
                  <a:cubicBezTo>
                    <a:pt x="46385" y="70457"/>
                    <a:pt x="50397" y="72433"/>
                    <a:pt x="54075" y="74956"/>
                  </a:cubicBezTo>
                  <a:cubicBezTo>
                    <a:pt x="59516" y="78664"/>
                    <a:pt x="64166" y="83558"/>
                    <a:pt x="69880" y="86901"/>
                  </a:cubicBezTo>
                  <a:cubicBezTo>
                    <a:pt x="79516" y="92525"/>
                    <a:pt x="91553" y="93467"/>
                    <a:pt x="100459" y="100124"/>
                  </a:cubicBezTo>
                  <a:cubicBezTo>
                    <a:pt x="102404" y="101583"/>
                    <a:pt x="104228" y="103345"/>
                    <a:pt x="106477" y="104257"/>
                  </a:cubicBezTo>
                  <a:cubicBezTo>
                    <a:pt x="108574" y="105139"/>
                    <a:pt x="110884" y="105230"/>
                    <a:pt x="113103" y="105686"/>
                  </a:cubicBezTo>
                  <a:cubicBezTo>
                    <a:pt x="122252" y="107540"/>
                    <a:pt x="129061" y="115017"/>
                    <a:pt x="137237" y="119577"/>
                  </a:cubicBezTo>
                  <a:cubicBezTo>
                    <a:pt x="149517" y="126416"/>
                    <a:pt x="164259" y="126416"/>
                    <a:pt x="178302" y="127358"/>
                  </a:cubicBezTo>
                  <a:cubicBezTo>
                    <a:pt x="199397" y="128756"/>
                    <a:pt x="220218" y="132708"/>
                    <a:pt x="241039" y="136477"/>
                  </a:cubicBezTo>
                  <a:cubicBezTo>
                    <a:pt x="245020" y="137176"/>
                    <a:pt x="249823" y="137601"/>
                    <a:pt x="252437" y="134501"/>
                  </a:cubicBezTo>
                  <a:cubicBezTo>
                    <a:pt x="255446" y="130945"/>
                    <a:pt x="253167" y="125321"/>
                    <a:pt x="249671" y="122252"/>
                  </a:cubicBezTo>
                  <a:cubicBezTo>
                    <a:pt x="246176" y="119182"/>
                    <a:pt x="241647" y="117327"/>
                    <a:pt x="238698" y="113710"/>
                  </a:cubicBezTo>
                  <a:cubicBezTo>
                    <a:pt x="234504" y="108604"/>
                    <a:pt x="234534" y="101339"/>
                    <a:pt x="234260" y="94713"/>
                  </a:cubicBezTo>
                  <a:cubicBezTo>
                    <a:pt x="233987" y="88117"/>
                    <a:pt x="232680" y="80579"/>
                    <a:pt x="227087" y="76993"/>
                  </a:cubicBezTo>
                  <a:cubicBezTo>
                    <a:pt x="220096" y="72464"/>
                    <a:pt x="209944" y="76506"/>
                    <a:pt x="202922" y="72008"/>
                  </a:cubicBezTo>
                  <a:cubicBezTo>
                    <a:pt x="201463" y="71065"/>
                    <a:pt x="200187" y="69789"/>
                    <a:pt x="198606" y="69090"/>
                  </a:cubicBezTo>
                  <a:cubicBezTo>
                    <a:pt x="195354" y="67691"/>
                    <a:pt x="191676" y="69029"/>
                    <a:pt x="188272" y="69910"/>
                  </a:cubicBezTo>
                  <a:cubicBezTo>
                    <a:pt x="179548" y="72190"/>
                    <a:pt x="170308" y="71400"/>
                    <a:pt x="162071" y="67752"/>
                  </a:cubicBezTo>
                  <a:cubicBezTo>
                    <a:pt x="157359" y="65625"/>
                    <a:pt x="153104" y="62615"/>
                    <a:pt x="148879" y="59606"/>
                  </a:cubicBezTo>
                  <a:lnTo>
                    <a:pt x="105535" y="28755"/>
                  </a:lnTo>
                  <a:cubicBezTo>
                    <a:pt x="101340" y="25776"/>
                    <a:pt x="96537" y="22676"/>
                    <a:pt x="91522" y="23709"/>
                  </a:cubicBezTo>
                  <a:cubicBezTo>
                    <a:pt x="89759" y="24104"/>
                    <a:pt x="88057" y="24986"/>
                    <a:pt x="86264" y="24803"/>
                  </a:cubicBezTo>
                  <a:cubicBezTo>
                    <a:pt x="84866" y="24651"/>
                    <a:pt x="83650" y="23891"/>
                    <a:pt x="82464" y="23162"/>
                  </a:cubicBezTo>
                  <a:cubicBezTo>
                    <a:pt x="74865" y="18390"/>
                    <a:pt x="67084" y="13435"/>
                    <a:pt x="60883" y="7113"/>
                  </a:cubicBezTo>
                  <a:cubicBezTo>
                    <a:pt x="55442" y="1581"/>
                    <a:pt x="47114" y="1"/>
                    <a:pt x="40032" y="3131"/>
                  </a:cubicBezTo>
                  <a:cubicBezTo>
                    <a:pt x="38816" y="3678"/>
                    <a:pt x="37570" y="4195"/>
                    <a:pt x="36354" y="4712"/>
                  </a:cubicBezTo>
                  <a:cubicBezTo>
                    <a:pt x="24834" y="9332"/>
                    <a:pt x="12250" y="10700"/>
                    <a:pt x="1" y="8724"/>
                  </a:cubicBezTo>
                </a:path>
              </a:pathLst>
            </a:custGeom>
            <a:solidFill>
              <a:schemeClr val="dk1"/>
            </a:solidFill>
            <a:ln w="47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89" name="Google Shape;1124;p59">
              <a:extLst>
                <a:ext uri="{FF2B5EF4-FFF2-40B4-BE49-F238E27FC236}">
                  <a16:creationId xmlns:a16="http://schemas.microsoft.com/office/drawing/2014/main" id="{286E4742-6F90-474E-8450-E001305B1AFA}"/>
                </a:ext>
              </a:extLst>
            </p:cNvPr>
            <p:cNvSpPr/>
            <p:nvPr/>
          </p:nvSpPr>
          <p:spPr>
            <a:xfrm>
              <a:off x="3779975" y="250300"/>
              <a:ext cx="1252325" cy="3297950"/>
            </a:xfrm>
            <a:custGeom>
              <a:avLst/>
              <a:gdLst/>
              <a:ahLst/>
              <a:cxnLst/>
              <a:rect l="l" t="t" r="r" b="b"/>
              <a:pathLst>
                <a:path w="50093" h="131918" fill="none" extrusionOk="0">
                  <a:moveTo>
                    <a:pt x="0" y="131917"/>
                  </a:moveTo>
                  <a:lnTo>
                    <a:pt x="7235" y="124987"/>
                  </a:lnTo>
                  <a:cubicBezTo>
                    <a:pt x="10183" y="122130"/>
                    <a:pt x="13253" y="119151"/>
                    <a:pt x="14682" y="115291"/>
                  </a:cubicBezTo>
                  <a:cubicBezTo>
                    <a:pt x="17569" y="107479"/>
                    <a:pt x="13253" y="97692"/>
                    <a:pt x="18055" y="90913"/>
                  </a:cubicBezTo>
                  <a:cubicBezTo>
                    <a:pt x="19150" y="89394"/>
                    <a:pt x="20639" y="88147"/>
                    <a:pt x="21612" y="86536"/>
                  </a:cubicBezTo>
                  <a:cubicBezTo>
                    <a:pt x="24803" y="81308"/>
                    <a:pt x="21673" y="73953"/>
                    <a:pt x="24864" y="68725"/>
                  </a:cubicBezTo>
                  <a:cubicBezTo>
                    <a:pt x="25958" y="66871"/>
                    <a:pt x="27782" y="65472"/>
                    <a:pt x="28451" y="63405"/>
                  </a:cubicBezTo>
                  <a:cubicBezTo>
                    <a:pt x="28937" y="61946"/>
                    <a:pt x="28755" y="60336"/>
                    <a:pt x="29028" y="58785"/>
                  </a:cubicBezTo>
                  <a:cubicBezTo>
                    <a:pt x="29423" y="56475"/>
                    <a:pt x="30882" y="54500"/>
                    <a:pt x="32311" y="52615"/>
                  </a:cubicBezTo>
                  <a:cubicBezTo>
                    <a:pt x="35837" y="47873"/>
                    <a:pt x="39393" y="43132"/>
                    <a:pt x="42950" y="38390"/>
                  </a:cubicBezTo>
                  <a:cubicBezTo>
                    <a:pt x="44712" y="36019"/>
                    <a:pt x="46475" y="33648"/>
                    <a:pt x="47630" y="30943"/>
                  </a:cubicBezTo>
                  <a:cubicBezTo>
                    <a:pt x="49241" y="27113"/>
                    <a:pt x="49485" y="22858"/>
                    <a:pt x="49697" y="18724"/>
                  </a:cubicBezTo>
                  <a:cubicBezTo>
                    <a:pt x="49910" y="15076"/>
                    <a:pt x="50092" y="11307"/>
                    <a:pt x="49059" y="7812"/>
                  </a:cubicBezTo>
                  <a:cubicBezTo>
                    <a:pt x="47995" y="4286"/>
                    <a:pt x="45503" y="1003"/>
                    <a:pt x="41977" y="0"/>
                  </a:cubicBezTo>
                </a:path>
              </a:pathLst>
            </a:custGeom>
            <a:solidFill>
              <a:schemeClr val="dk1"/>
            </a:solidFill>
            <a:ln w="47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90" name="Google Shape;1125;p59">
              <a:extLst>
                <a:ext uri="{FF2B5EF4-FFF2-40B4-BE49-F238E27FC236}">
                  <a16:creationId xmlns:a16="http://schemas.microsoft.com/office/drawing/2014/main" id="{AC85CB0C-2AD2-4F68-8E27-68206662E545}"/>
                </a:ext>
              </a:extLst>
            </p:cNvPr>
            <p:cNvSpPr/>
            <p:nvPr/>
          </p:nvSpPr>
          <p:spPr>
            <a:xfrm>
              <a:off x="-22525" y="485850"/>
              <a:ext cx="982550" cy="1604925"/>
            </a:xfrm>
            <a:custGeom>
              <a:avLst/>
              <a:gdLst/>
              <a:ahLst/>
              <a:cxnLst/>
              <a:rect l="l" t="t" r="r" b="b"/>
              <a:pathLst>
                <a:path w="39302" h="64197" fill="none" extrusionOk="0">
                  <a:moveTo>
                    <a:pt x="5137" y="63984"/>
                  </a:moveTo>
                  <a:cubicBezTo>
                    <a:pt x="9423" y="64196"/>
                    <a:pt x="13739" y="64105"/>
                    <a:pt x="17995" y="63680"/>
                  </a:cubicBezTo>
                  <a:cubicBezTo>
                    <a:pt x="20274" y="63467"/>
                    <a:pt x="22675" y="63102"/>
                    <a:pt x="24621" y="61886"/>
                  </a:cubicBezTo>
                  <a:cubicBezTo>
                    <a:pt x="26262" y="60853"/>
                    <a:pt x="27478" y="59303"/>
                    <a:pt x="28663" y="57753"/>
                  </a:cubicBezTo>
                  <a:cubicBezTo>
                    <a:pt x="31642" y="53923"/>
                    <a:pt x="34621" y="50032"/>
                    <a:pt x="36566" y="45594"/>
                  </a:cubicBezTo>
                  <a:cubicBezTo>
                    <a:pt x="38512" y="41157"/>
                    <a:pt x="39302" y="36020"/>
                    <a:pt x="37752" y="31430"/>
                  </a:cubicBezTo>
                  <a:cubicBezTo>
                    <a:pt x="36870" y="28846"/>
                    <a:pt x="35259" y="26536"/>
                    <a:pt x="33679" y="24317"/>
                  </a:cubicBezTo>
                  <a:cubicBezTo>
                    <a:pt x="29484" y="18512"/>
                    <a:pt x="24955" y="12858"/>
                    <a:pt x="19393" y="8360"/>
                  </a:cubicBezTo>
                  <a:cubicBezTo>
                    <a:pt x="13861" y="3861"/>
                    <a:pt x="7143" y="548"/>
                    <a:pt x="0" y="1"/>
                  </a:cubicBezTo>
                </a:path>
              </a:pathLst>
            </a:custGeom>
            <a:solidFill>
              <a:schemeClr val="dk1"/>
            </a:solidFill>
            <a:ln w="47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91" name="Google Shape;1126;p59">
              <a:extLst>
                <a:ext uri="{FF2B5EF4-FFF2-40B4-BE49-F238E27FC236}">
                  <a16:creationId xmlns:a16="http://schemas.microsoft.com/office/drawing/2014/main" id="{A6E8D84C-DEE5-4060-8DF3-9ED5565F91AB}"/>
                </a:ext>
              </a:extLst>
            </p:cNvPr>
            <p:cNvSpPr/>
            <p:nvPr/>
          </p:nvSpPr>
          <p:spPr>
            <a:xfrm>
              <a:off x="929625" y="131750"/>
              <a:ext cx="2027400" cy="1884550"/>
            </a:xfrm>
            <a:custGeom>
              <a:avLst/>
              <a:gdLst/>
              <a:ahLst/>
              <a:cxnLst/>
              <a:rect l="l" t="t" r="r" b="b"/>
              <a:pathLst>
                <a:path w="81096" h="75382" fill="none" extrusionOk="0">
                  <a:moveTo>
                    <a:pt x="0" y="53375"/>
                  </a:moveTo>
                  <a:cubicBezTo>
                    <a:pt x="3465" y="53801"/>
                    <a:pt x="6505" y="55868"/>
                    <a:pt x="9362" y="57904"/>
                  </a:cubicBezTo>
                  <a:lnTo>
                    <a:pt x="20365" y="65655"/>
                  </a:lnTo>
                  <a:cubicBezTo>
                    <a:pt x="24225" y="68360"/>
                    <a:pt x="28116" y="71096"/>
                    <a:pt x="32493" y="72859"/>
                  </a:cubicBezTo>
                  <a:cubicBezTo>
                    <a:pt x="36870" y="74622"/>
                    <a:pt x="41825" y="75382"/>
                    <a:pt x="46354" y="73983"/>
                  </a:cubicBezTo>
                  <a:cubicBezTo>
                    <a:pt x="50153" y="72798"/>
                    <a:pt x="53314" y="70214"/>
                    <a:pt x="56384" y="67692"/>
                  </a:cubicBezTo>
                  <a:lnTo>
                    <a:pt x="64895" y="60701"/>
                  </a:lnTo>
                  <a:cubicBezTo>
                    <a:pt x="66141" y="59667"/>
                    <a:pt x="67418" y="58634"/>
                    <a:pt x="68269" y="57266"/>
                  </a:cubicBezTo>
                  <a:cubicBezTo>
                    <a:pt x="69120" y="55898"/>
                    <a:pt x="69515" y="54196"/>
                    <a:pt x="69849" y="52555"/>
                  </a:cubicBezTo>
                  <a:cubicBezTo>
                    <a:pt x="71886" y="43253"/>
                    <a:pt x="73922" y="33952"/>
                    <a:pt x="75290" y="24499"/>
                  </a:cubicBezTo>
                  <a:cubicBezTo>
                    <a:pt x="75807" y="20822"/>
                    <a:pt x="76233" y="17113"/>
                    <a:pt x="76962" y="13496"/>
                  </a:cubicBezTo>
                  <a:cubicBezTo>
                    <a:pt x="77935" y="8876"/>
                    <a:pt x="79333" y="4378"/>
                    <a:pt x="81096" y="1"/>
                  </a:cubicBezTo>
                </a:path>
              </a:pathLst>
            </a:custGeom>
            <a:solidFill>
              <a:schemeClr val="dk1"/>
            </a:solidFill>
            <a:ln w="47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92" name="Google Shape;1127;p59">
              <a:extLst>
                <a:ext uri="{FF2B5EF4-FFF2-40B4-BE49-F238E27FC236}">
                  <a16:creationId xmlns:a16="http://schemas.microsoft.com/office/drawing/2014/main" id="{F4AD090E-A810-444C-94AF-B1D753E39DEE}"/>
                </a:ext>
              </a:extLst>
            </p:cNvPr>
            <p:cNvSpPr/>
            <p:nvPr/>
          </p:nvSpPr>
          <p:spPr>
            <a:xfrm>
              <a:off x="2733600" y="662150"/>
              <a:ext cx="4812425" cy="4270600"/>
            </a:xfrm>
            <a:custGeom>
              <a:avLst/>
              <a:gdLst/>
              <a:ahLst/>
              <a:cxnLst/>
              <a:rect l="l" t="t" r="r" b="b"/>
              <a:pathLst>
                <a:path w="192497" h="170824" fill="none" extrusionOk="0">
                  <a:moveTo>
                    <a:pt x="0" y="16019"/>
                  </a:moveTo>
                  <a:cubicBezTo>
                    <a:pt x="10244" y="13527"/>
                    <a:pt x="20335" y="10518"/>
                    <a:pt x="30244" y="6961"/>
                  </a:cubicBezTo>
                  <a:cubicBezTo>
                    <a:pt x="35715" y="5016"/>
                    <a:pt x="41126" y="2888"/>
                    <a:pt x="46536" y="821"/>
                  </a:cubicBezTo>
                  <a:cubicBezTo>
                    <a:pt x="47631" y="426"/>
                    <a:pt x="48755" y="1"/>
                    <a:pt x="49910" y="122"/>
                  </a:cubicBezTo>
                  <a:cubicBezTo>
                    <a:pt x="51217" y="213"/>
                    <a:pt x="52372" y="1004"/>
                    <a:pt x="53406" y="1794"/>
                  </a:cubicBezTo>
                  <a:cubicBezTo>
                    <a:pt x="60458" y="7174"/>
                    <a:pt x="65290" y="14955"/>
                    <a:pt x="67023" y="23648"/>
                  </a:cubicBezTo>
                  <a:cubicBezTo>
                    <a:pt x="68269" y="30123"/>
                    <a:pt x="67904" y="37205"/>
                    <a:pt x="71522" y="42676"/>
                  </a:cubicBezTo>
                  <a:cubicBezTo>
                    <a:pt x="75078" y="48056"/>
                    <a:pt x="81613" y="50549"/>
                    <a:pt x="86142" y="55077"/>
                  </a:cubicBezTo>
                  <a:cubicBezTo>
                    <a:pt x="92039" y="60974"/>
                    <a:pt x="94045" y="69607"/>
                    <a:pt x="98452" y="76658"/>
                  </a:cubicBezTo>
                  <a:cubicBezTo>
                    <a:pt x="103407" y="84531"/>
                    <a:pt x="111249" y="90215"/>
                    <a:pt x="119577" y="94379"/>
                  </a:cubicBezTo>
                  <a:cubicBezTo>
                    <a:pt x="127875" y="98574"/>
                    <a:pt x="136781" y="101431"/>
                    <a:pt x="145383" y="104987"/>
                  </a:cubicBezTo>
                  <a:cubicBezTo>
                    <a:pt x="147055" y="105686"/>
                    <a:pt x="148848" y="106507"/>
                    <a:pt x="149882" y="107996"/>
                  </a:cubicBezTo>
                  <a:cubicBezTo>
                    <a:pt x="150915" y="109516"/>
                    <a:pt x="151006" y="111522"/>
                    <a:pt x="151067" y="113376"/>
                  </a:cubicBezTo>
                  <a:lnTo>
                    <a:pt x="151645" y="132860"/>
                  </a:lnTo>
                  <a:cubicBezTo>
                    <a:pt x="151797" y="138270"/>
                    <a:pt x="142739" y="139456"/>
                    <a:pt x="140277" y="144258"/>
                  </a:cubicBezTo>
                  <a:cubicBezTo>
                    <a:pt x="138483" y="147845"/>
                    <a:pt x="139243" y="152374"/>
                    <a:pt x="141553" y="155656"/>
                  </a:cubicBezTo>
                  <a:cubicBezTo>
                    <a:pt x="143863" y="158970"/>
                    <a:pt x="147480" y="161097"/>
                    <a:pt x="151310" y="162374"/>
                  </a:cubicBezTo>
                  <a:cubicBezTo>
                    <a:pt x="153924" y="163286"/>
                    <a:pt x="156873" y="163802"/>
                    <a:pt x="159426" y="162708"/>
                  </a:cubicBezTo>
                  <a:cubicBezTo>
                    <a:pt x="160155" y="162343"/>
                    <a:pt x="160915" y="162009"/>
                    <a:pt x="161675" y="161705"/>
                  </a:cubicBezTo>
                  <a:cubicBezTo>
                    <a:pt x="163894" y="161036"/>
                    <a:pt x="166204" y="162131"/>
                    <a:pt x="168302" y="163134"/>
                  </a:cubicBezTo>
                  <a:cubicBezTo>
                    <a:pt x="175961" y="166781"/>
                    <a:pt x="184107" y="169365"/>
                    <a:pt x="192496" y="170824"/>
                  </a:cubicBezTo>
                </a:path>
              </a:pathLst>
            </a:custGeom>
            <a:solidFill>
              <a:schemeClr val="dk1"/>
            </a:solidFill>
            <a:ln w="47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93" name="Google Shape;1128;p59">
              <a:extLst>
                <a:ext uri="{FF2B5EF4-FFF2-40B4-BE49-F238E27FC236}">
                  <a16:creationId xmlns:a16="http://schemas.microsoft.com/office/drawing/2014/main" id="{7BA19314-6FD6-416D-A215-870475116D53}"/>
                </a:ext>
              </a:extLst>
            </p:cNvPr>
            <p:cNvSpPr/>
            <p:nvPr/>
          </p:nvSpPr>
          <p:spPr>
            <a:xfrm>
              <a:off x="774600" y="420500"/>
              <a:ext cx="1326025" cy="1859475"/>
            </a:xfrm>
            <a:custGeom>
              <a:avLst/>
              <a:gdLst/>
              <a:ahLst/>
              <a:cxnLst/>
              <a:rect l="l" t="t" r="r" b="b"/>
              <a:pathLst>
                <a:path w="53041" h="74379" fill="none" extrusionOk="0">
                  <a:moveTo>
                    <a:pt x="4864" y="1"/>
                  </a:moveTo>
                  <a:cubicBezTo>
                    <a:pt x="3253" y="3740"/>
                    <a:pt x="3283" y="7934"/>
                    <a:pt x="3344" y="11977"/>
                  </a:cubicBezTo>
                  <a:cubicBezTo>
                    <a:pt x="3374" y="15199"/>
                    <a:pt x="3435" y="18542"/>
                    <a:pt x="4894" y="21399"/>
                  </a:cubicBezTo>
                  <a:cubicBezTo>
                    <a:pt x="7052" y="25624"/>
                    <a:pt x="11703" y="27782"/>
                    <a:pt x="15624" y="30427"/>
                  </a:cubicBezTo>
                  <a:cubicBezTo>
                    <a:pt x="18542" y="32433"/>
                    <a:pt x="21369" y="35412"/>
                    <a:pt x="22037" y="38694"/>
                  </a:cubicBezTo>
                  <a:cubicBezTo>
                    <a:pt x="22372" y="40245"/>
                    <a:pt x="23770" y="41369"/>
                    <a:pt x="25381" y="41400"/>
                  </a:cubicBezTo>
                  <a:cubicBezTo>
                    <a:pt x="27721" y="41430"/>
                    <a:pt x="30123" y="42312"/>
                    <a:pt x="32159" y="43527"/>
                  </a:cubicBezTo>
                  <a:cubicBezTo>
                    <a:pt x="35229" y="45321"/>
                    <a:pt x="37873" y="47844"/>
                    <a:pt x="41065" y="49485"/>
                  </a:cubicBezTo>
                  <a:cubicBezTo>
                    <a:pt x="44317" y="51157"/>
                    <a:pt x="48238" y="52008"/>
                    <a:pt x="50518" y="54865"/>
                  </a:cubicBezTo>
                  <a:cubicBezTo>
                    <a:pt x="52585" y="57418"/>
                    <a:pt x="52798" y="60944"/>
                    <a:pt x="52950" y="64257"/>
                  </a:cubicBezTo>
                  <a:cubicBezTo>
                    <a:pt x="53041" y="67388"/>
                    <a:pt x="52828" y="71157"/>
                    <a:pt x="50123" y="72768"/>
                  </a:cubicBezTo>
                  <a:cubicBezTo>
                    <a:pt x="47509" y="74379"/>
                    <a:pt x="44135" y="72950"/>
                    <a:pt x="41430" y="71522"/>
                  </a:cubicBezTo>
                  <a:cubicBezTo>
                    <a:pt x="40183" y="70853"/>
                    <a:pt x="38937" y="70215"/>
                    <a:pt x="37661" y="69546"/>
                  </a:cubicBezTo>
                  <a:cubicBezTo>
                    <a:pt x="36110" y="68725"/>
                    <a:pt x="34499" y="67874"/>
                    <a:pt x="33344" y="66506"/>
                  </a:cubicBezTo>
                  <a:cubicBezTo>
                    <a:pt x="32220" y="65139"/>
                    <a:pt x="31612" y="63193"/>
                    <a:pt x="32402" y="61582"/>
                  </a:cubicBezTo>
                  <a:cubicBezTo>
                    <a:pt x="31855" y="60762"/>
                    <a:pt x="30639" y="60853"/>
                    <a:pt x="29727" y="61218"/>
                  </a:cubicBezTo>
                  <a:cubicBezTo>
                    <a:pt x="28846" y="61582"/>
                    <a:pt x="27873" y="62129"/>
                    <a:pt x="26931" y="61825"/>
                  </a:cubicBezTo>
                  <a:cubicBezTo>
                    <a:pt x="26141" y="61582"/>
                    <a:pt x="25654" y="60792"/>
                    <a:pt x="24925" y="60397"/>
                  </a:cubicBezTo>
                  <a:cubicBezTo>
                    <a:pt x="22858" y="59272"/>
                    <a:pt x="20517" y="61461"/>
                    <a:pt x="18177" y="61613"/>
                  </a:cubicBezTo>
                  <a:cubicBezTo>
                    <a:pt x="16232" y="61734"/>
                    <a:pt x="14530" y="60397"/>
                    <a:pt x="12645" y="59911"/>
                  </a:cubicBezTo>
                  <a:cubicBezTo>
                    <a:pt x="10122" y="59242"/>
                    <a:pt x="7387" y="60154"/>
                    <a:pt x="5289" y="61674"/>
                  </a:cubicBezTo>
                  <a:cubicBezTo>
                    <a:pt x="3162" y="63224"/>
                    <a:pt x="1551" y="65321"/>
                    <a:pt x="0" y="67418"/>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94" name="Google Shape;1129;p59">
              <a:extLst>
                <a:ext uri="{FF2B5EF4-FFF2-40B4-BE49-F238E27FC236}">
                  <a16:creationId xmlns:a16="http://schemas.microsoft.com/office/drawing/2014/main" id="{37F01367-2358-4424-9985-A304DE3CF4EE}"/>
                </a:ext>
              </a:extLst>
            </p:cNvPr>
            <p:cNvSpPr/>
            <p:nvPr/>
          </p:nvSpPr>
          <p:spPr>
            <a:xfrm>
              <a:off x="3546675" y="2624950"/>
              <a:ext cx="1675600" cy="308550"/>
            </a:xfrm>
            <a:custGeom>
              <a:avLst/>
              <a:gdLst/>
              <a:ahLst/>
              <a:cxnLst/>
              <a:rect l="l" t="t" r="r" b="b"/>
              <a:pathLst>
                <a:path w="67024" h="12342" fill="none" extrusionOk="0">
                  <a:moveTo>
                    <a:pt x="1" y="1551"/>
                  </a:moveTo>
                  <a:cubicBezTo>
                    <a:pt x="1460" y="2341"/>
                    <a:pt x="2129" y="4134"/>
                    <a:pt x="3557" y="5016"/>
                  </a:cubicBezTo>
                  <a:cubicBezTo>
                    <a:pt x="4256" y="5380"/>
                    <a:pt x="4986" y="5624"/>
                    <a:pt x="5776" y="5745"/>
                  </a:cubicBezTo>
                  <a:lnTo>
                    <a:pt x="25412" y="9970"/>
                  </a:lnTo>
                  <a:cubicBezTo>
                    <a:pt x="30913" y="11156"/>
                    <a:pt x="36567" y="12341"/>
                    <a:pt x="42129" y="11703"/>
                  </a:cubicBezTo>
                  <a:cubicBezTo>
                    <a:pt x="45990" y="11277"/>
                    <a:pt x="49698" y="9970"/>
                    <a:pt x="53345" y="8633"/>
                  </a:cubicBezTo>
                  <a:cubicBezTo>
                    <a:pt x="58482" y="6718"/>
                    <a:pt x="63923" y="4529"/>
                    <a:pt x="67023" y="0"/>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95" name="Google Shape;1130;p59">
              <a:extLst>
                <a:ext uri="{FF2B5EF4-FFF2-40B4-BE49-F238E27FC236}">
                  <a16:creationId xmlns:a16="http://schemas.microsoft.com/office/drawing/2014/main" id="{05F00B00-973B-44A2-9501-69922D3BFE1F}"/>
                </a:ext>
              </a:extLst>
            </p:cNvPr>
            <p:cNvSpPr/>
            <p:nvPr/>
          </p:nvSpPr>
          <p:spPr>
            <a:xfrm>
              <a:off x="1590725" y="415200"/>
              <a:ext cx="5562425" cy="4867100"/>
            </a:xfrm>
            <a:custGeom>
              <a:avLst/>
              <a:gdLst/>
              <a:ahLst/>
              <a:cxnLst/>
              <a:rect l="l" t="t" r="r" b="b"/>
              <a:pathLst>
                <a:path w="222497" h="194684" fill="none" extrusionOk="0">
                  <a:moveTo>
                    <a:pt x="222497" y="194684"/>
                  </a:moveTo>
                  <a:cubicBezTo>
                    <a:pt x="219062" y="187845"/>
                    <a:pt x="211767" y="183863"/>
                    <a:pt x="204563" y="181219"/>
                  </a:cubicBezTo>
                  <a:cubicBezTo>
                    <a:pt x="197360" y="178574"/>
                    <a:pt x="189700" y="176750"/>
                    <a:pt x="183408" y="172404"/>
                  </a:cubicBezTo>
                  <a:cubicBezTo>
                    <a:pt x="182010" y="171431"/>
                    <a:pt x="180612" y="170246"/>
                    <a:pt x="180034" y="168635"/>
                  </a:cubicBezTo>
                  <a:cubicBezTo>
                    <a:pt x="179061" y="165778"/>
                    <a:pt x="180855" y="162282"/>
                    <a:pt x="179122" y="159820"/>
                  </a:cubicBezTo>
                  <a:cubicBezTo>
                    <a:pt x="178666" y="159151"/>
                    <a:pt x="177998" y="158695"/>
                    <a:pt x="177542" y="157996"/>
                  </a:cubicBezTo>
                  <a:cubicBezTo>
                    <a:pt x="177147" y="157236"/>
                    <a:pt x="176903" y="156416"/>
                    <a:pt x="176843" y="155565"/>
                  </a:cubicBezTo>
                  <a:cubicBezTo>
                    <a:pt x="175961" y="149698"/>
                    <a:pt x="175323" y="143042"/>
                    <a:pt x="179183" y="138574"/>
                  </a:cubicBezTo>
                  <a:cubicBezTo>
                    <a:pt x="180156" y="137419"/>
                    <a:pt x="181402" y="136476"/>
                    <a:pt x="182131" y="135139"/>
                  </a:cubicBezTo>
                  <a:cubicBezTo>
                    <a:pt x="182861" y="133832"/>
                    <a:pt x="182800" y="131887"/>
                    <a:pt x="181523" y="131096"/>
                  </a:cubicBezTo>
                  <a:cubicBezTo>
                    <a:pt x="178970" y="129516"/>
                    <a:pt x="175049" y="133893"/>
                    <a:pt x="173104" y="131613"/>
                  </a:cubicBezTo>
                  <a:cubicBezTo>
                    <a:pt x="172587" y="131005"/>
                    <a:pt x="172526" y="130124"/>
                    <a:pt x="172222" y="129364"/>
                  </a:cubicBezTo>
                  <a:cubicBezTo>
                    <a:pt x="171189" y="126750"/>
                    <a:pt x="167754" y="126385"/>
                    <a:pt x="164927" y="126172"/>
                  </a:cubicBezTo>
                  <a:cubicBezTo>
                    <a:pt x="159456" y="125777"/>
                    <a:pt x="154046" y="124470"/>
                    <a:pt x="148970" y="122373"/>
                  </a:cubicBezTo>
                  <a:cubicBezTo>
                    <a:pt x="142343" y="119637"/>
                    <a:pt x="136143" y="115412"/>
                    <a:pt x="129030" y="114257"/>
                  </a:cubicBezTo>
                  <a:cubicBezTo>
                    <a:pt x="121462" y="113041"/>
                    <a:pt x="113741" y="115412"/>
                    <a:pt x="106081" y="114804"/>
                  </a:cubicBezTo>
                  <a:cubicBezTo>
                    <a:pt x="94409" y="113892"/>
                    <a:pt x="84500" y="106293"/>
                    <a:pt x="75351" y="99029"/>
                  </a:cubicBezTo>
                  <a:cubicBezTo>
                    <a:pt x="70731" y="95351"/>
                    <a:pt x="65078" y="91916"/>
                    <a:pt x="59941" y="89059"/>
                  </a:cubicBezTo>
                  <a:cubicBezTo>
                    <a:pt x="57023" y="87448"/>
                    <a:pt x="53953" y="86020"/>
                    <a:pt x="51339" y="83983"/>
                  </a:cubicBezTo>
                  <a:cubicBezTo>
                    <a:pt x="48694" y="81947"/>
                    <a:pt x="46445" y="79150"/>
                    <a:pt x="45928" y="75837"/>
                  </a:cubicBezTo>
                  <a:cubicBezTo>
                    <a:pt x="45776" y="74986"/>
                    <a:pt x="45746" y="74074"/>
                    <a:pt x="45442" y="73284"/>
                  </a:cubicBezTo>
                  <a:cubicBezTo>
                    <a:pt x="44986" y="72129"/>
                    <a:pt x="43983" y="71278"/>
                    <a:pt x="42767" y="71035"/>
                  </a:cubicBezTo>
                  <a:cubicBezTo>
                    <a:pt x="41886" y="70822"/>
                    <a:pt x="40791" y="71065"/>
                    <a:pt x="40366" y="71886"/>
                  </a:cubicBezTo>
                  <a:cubicBezTo>
                    <a:pt x="40183" y="72372"/>
                    <a:pt x="40092" y="72889"/>
                    <a:pt x="40062" y="73405"/>
                  </a:cubicBezTo>
                  <a:cubicBezTo>
                    <a:pt x="39728" y="75290"/>
                    <a:pt x="37782" y="76597"/>
                    <a:pt x="35837" y="76658"/>
                  </a:cubicBezTo>
                  <a:cubicBezTo>
                    <a:pt x="33892" y="76719"/>
                    <a:pt x="32098" y="75746"/>
                    <a:pt x="30670" y="74439"/>
                  </a:cubicBezTo>
                  <a:cubicBezTo>
                    <a:pt x="29575" y="73466"/>
                    <a:pt x="28633" y="72250"/>
                    <a:pt x="28329" y="70822"/>
                  </a:cubicBezTo>
                  <a:cubicBezTo>
                    <a:pt x="27995" y="69363"/>
                    <a:pt x="28451" y="67721"/>
                    <a:pt x="29636" y="66870"/>
                  </a:cubicBezTo>
                  <a:cubicBezTo>
                    <a:pt x="30153" y="66475"/>
                    <a:pt x="30822" y="66262"/>
                    <a:pt x="31095" y="65685"/>
                  </a:cubicBezTo>
                  <a:cubicBezTo>
                    <a:pt x="31369" y="65016"/>
                    <a:pt x="31034" y="64287"/>
                    <a:pt x="30639" y="63709"/>
                  </a:cubicBezTo>
                  <a:cubicBezTo>
                    <a:pt x="29454" y="61764"/>
                    <a:pt x="28056" y="60001"/>
                    <a:pt x="26445" y="58390"/>
                  </a:cubicBezTo>
                  <a:cubicBezTo>
                    <a:pt x="18755" y="50700"/>
                    <a:pt x="10791" y="43071"/>
                    <a:pt x="2675" y="35837"/>
                  </a:cubicBezTo>
                  <a:cubicBezTo>
                    <a:pt x="1794" y="35077"/>
                    <a:pt x="912" y="34256"/>
                    <a:pt x="517" y="33162"/>
                  </a:cubicBezTo>
                  <a:cubicBezTo>
                    <a:pt x="0" y="31794"/>
                    <a:pt x="395" y="30244"/>
                    <a:pt x="821" y="28846"/>
                  </a:cubicBezTo>
                  <a:cubicBezTo>
                    <a:pt x="1703" y="26292"/>
                    <a:pt x="2706" y="23769"/>
                    <a:pt x="3830" y="21307"/>
                  </a:cubicBezTo>
                  <a:cubicBezTo>
                    <a:pt x="4408" y="19909"/>
                    <a:pt x="5107" y="18572"/>
                    <a:pt x="5988" y="17326"/>
                  </a:cubicBezTo>
                  <a:cubicBezTo>
                    <a:pt x="7083" y="15867"/>
                    <a:pt x="8542" y="14742"/>
                    <a:pt x="10001" y="13648"/>
                  </a:cubicBezTo>
                  <a:cubicBezTo>
                    <a:pt x="11004" y="12888"/>
                    <a:pt x="12067" y="12098"/>
                    <a:pt x="13314" y="11824"/>
                  </a:cubicBezTo>
                  <a:cubicBezTo>
                    <a:pt x="14560" y="11550"/>
                    <a:pt x="16049" y="11915"/>
                    <a:pt x="16657" y="13040"/>
                  </a:cubicBezTo>
                  <a:cubicBezTo>
                    <a:pt x="18481" y="11672"/>
                    <a:pt x="19940" y="9909"/>
                    <a:pt x="20913" y="7873"/>
                  </a:cubicBezTo>
                  <a:cubicBezTo>
                    <a:pt x="21399" y="6839"/>
                    <a:pt x="21855" y="5654"/>
                    <a:pt x="22919" y="5319"/>
                  </a:cubicBezTo>
                  <a:cubicBezTo>
                    <a:pt x="23831" y="5015"/>
                    <a:pt x="24803" y="5471"/>
                    <a:pt x="25746" y="5532"/>
                  </a:cubicBezTo>
                  <a:cubicBezTo>
                    <a:pt x="29119" y="5684"/>
                    <a:pt x="30730" y="1094"/>
                    <a:pt x="33952" y="0"/>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96" name="Google Shape;1131;p59">
              <a:extLst>
                <a:ext uri="{FF2B5EF4-FFF2-40B4-BE49-F238E27FC236}">
                  <a16:creationId xmlns:a16="http://schemas.microsoft.com/office/drawing/2014/main" id="{833B40B6-E598-4469-B0B5-DF4373D54CAC}"/>
                </a:ext>
              </a:extLst>
            </p:cNvPr>
            <p:cNvSpPr/>
            <p:nvPr/>
          </p:nvSpPr>
          <p:spPr>
            <a:xfrm>
              <a:off x="2189525" y="1102900"/>
              <a:ext cx="448350" cy="449100"/>
            </a:xfrm>
            <a:custGeom>
              <a:avLst/>
              <a:gdLst/>
              <a:ahLst/>
              <a:cxnLst/>
              <a:rect l="l" t="t" r="r" b="b"/>
              <a:pathLst>
                <a:path w="17934" h="17964" fill="none" extrusionOk="0">
                  <a:moveTo>
                    <a:pt x="0" y="0"/>
                  </a:moveTo>
                  <a:lnTo>
                    <a:pt x="17934" y="17964"/>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97" name="Google Shape;1132;p59">
              <a:extLst>
                <a:ext uri="{FF2B5EF4-FFF2-40B4-BE49-F238E27FC236}">
                  <a16:creationId xmlns:a16="http://schemas.microsoft.com/office/drawing/2014/main" id="{8E8DF988-0E30-4346-99C6-196C697D0790}"/>
                </a:ext>
              </a:extLst>
            </p:cNvPr>
            <p:cNvSpPr/>
            <p:nvPr/>
          </p:nvSpPr>
          <p:spPr>
            <a:xfrm>
              <a:off x="2360500" y="931925"/>
              <a:ext cx="1183175" cy="2060075"/>
            </a:xfrm>
            <a:custGeom>
              <a:avLst/>
              <a:gdLst/>
              <a:ahLst/>
              <a:cxnLst/>
              <a:rect l="l" t="t" r="r" b="b"/>
              <a:pathLst>
                <a:path w="47327" h="82403" fill="none" extrusionOk="0">
                  <a:moveTo>
                    <a:pt x="0" y="0"/>
                  </a:moveTo>
                  <a:lnTo>
                    <a:pt x="14104" y="14134"/>
                  </a:lnTo>
                  <a:lnTo>
                    <a:pt x="47326" y="34378"/>
                  </a:lnTo>
                  <a:lnTo>
                    <a:pt x="34378" y="55016"/>
                  </a:lnTo>
                  <a:lnTo>
                    <a:pt x="25472" y="71642"/>
                  </a:lnTo>
                  <a:cubicBezTo>
                    <a:pt x="26141" y="72949"/>
                    <a:pt x="27356" y="73892"/>
                    <a:pt x="28815" y="74196"/>
                  </a:cubicBezTo>
                  <a:cubicBezTo>
                    <a:pt x="31338" y="74864"/>
                    <a:pt x="31247" y="77144"/>
                    <a:pt x="32645" y="78026"/>
                  </a:cubicBezTo>
                  <a:cubicBezTo>
                    <a:pt x="34013" y="78937"/>
                    <a:pt x="36293" y="77722"/>
                    <a:pt x="40518" y="82403"/>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98" name="Google Shape;1133;p59">
              <a:extLst>
                <a:ext uri="{FF2B5EF4-FFF2-40B4-BE49-F238E27FC236}">
                  <a16:creationId xmlns:a16="http://schemas.microsoft.com/office/drawing/2014/main" id="{38F5AAC6-3B67-466B-A5DB-E7D50DDD1E3E}"/>
                </a:ext>
              </a:extLst>
            </p:cNvPr>
            <p:cNvSpPr/>
            <p:nvPr/>
          </p:nvSpPr>
          <p:spPr>
            <a:xfrm>
              <a:off x="2053500" y="356675"/>
              <a:ext cx="646700" cy="1074525"/>
            </a:xfrm>
            <a:custGeom>
              <a:avLst/>
              <a:gdLst/>
              <a:ahLst/>
              <a:cxnLst/>
              <a:rect l="l" t="t" r="r" b="b"/>
              <a:pathLst>
                <a:path w="25868" h="42981" fill="none" extrusionOk="0">
                  <a:moveTo>
                    <a:pt x="0" y="42980"/>
                  </a:moveTo>
                  <a:lnTo>
                    <a:pt x="25867" y="17144"/>
                  </a:lnTo>
                  <a:lnTo>
                    <a:pt x="23861"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99" name="Google Shape;1134;p59">
              <a:extLst>
                <a:ext uri="{FF2B5EF4-FFF2-40B4-BE49-F238E27FC236}">
                  <a16:creationId xmlns:a16="http://schemas.microsoft.com/office/drawing/2014/main" id="{B4842280-A02C-45D3-9A5A-3A23C0B0BFD8}"/>
                </a:ext>
              </a:extLst>
            </p:cNvPr>
            <p:cNvSpPr/>
            <p:nvPr/>
          </p:nvSpPr>
          <p:spPr>
            <a:xfrm>
              <a:off x="2151525" y="895450"/>
              <a:ext cx="633775" cy="633775"/>
            </a:xfrm>
            <a:custGeom>
              <a:avLst/>
              <a:gdLst/>
              <a:ahLst/>
              <a:cxnLst/>
              <a:rect l="l" t="t" r="r" b="b"/>
              <a:pathLst>
                <a:path w="25351" h="25351" fill="none" extrusionOk="0">
                  <a:moveTo>
                    <a:pt x="0" y="25350"/>
                  </a:moveTo>
                  <a:lnTo>
                    <a:pt x="25350"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00" name="Google Shape;1135;p59">
              <a:extLst>
                <a:ext uri="{FF2B5EF4-FFF2-40B4-BE49-F238E27FC236}">
                  <a16:creationId xmlns:a16="http://schemas.microsoft.com/office/drawing/2014/main" id="{0E0CCEE8-BCD7-4128-8730-3E4F07942FF2}"/>
                </a:ext>
              </a:extLst>
            </p:cNvPr>
            <p:cNvSpPr/>
            <p:nvPr/>
          </p:nvSpPr>
          <p:spPr>
            <a:xfrm>
              <a:off x="2589975" y="1460050"/>
              <a:ext cx="409600" cy="673275"/>
            </a:xfrm>
            <a:custGeom>
              <a:avLst/>
              <a:gdLst/>
              <a:ahLst/>
              <a:cxnLst/>
              <a:rect l="l" t="t" r="r" b="b"/>
              <a:pathLst>
                <a:path w="16384" h="26931" fill="none" extrusionOk="0">
                  <a:moveTo>
                    <a:pt x="16384" y="0"/>
                  </a:moveTo>
                  <a:lnTo>
                    <a:pt x="1" y="2693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01" name="Google Shape;1136;p59">
              <a:extLst>
                <a:ext uri="{FF2B5EF4-FFF2-40B4-BE49-F238E27FC236}">
                  <a16:creationId xmlns:a16="http://schemas.microsoft.com/office/drawing/2014/main" id="{855CE0F9-5BB5-4A51-A27A-49CD8E159F9E}"/>
                </a:ext>
              </a:extLst>
            </p:cNvPr>
            <p:cNvSpPr/>
            <p:nvPr/>
          </p:nvSpPr>
          <p:spPr>
            <a:xfrm>
              <a:off x="2825550" y="353650"/>
              <a:ext cx="538025" cy="1682400"/>
            </a:xfrm>
            <a:custGeom>
              <a:avLst/>
              <a:gdLst/>
              <a:ahLst/>
              <a:cxnLst/>
              <a:rect l="l" t="t" r="r" b="b"/>
              <a:pathLst>
                <a:path w="21521" h="67296" fill="none" extrusionOk="0">
                  <a:moveTo>
                    <a:pt x="0" y="67296"/>
                  </a:moveTo>
                  <a:lnTo>
                    <a:pt x="12280" y="47508"/>
                  </a:lnTo>
                  <a:lnTo>
                    <a:pt x="21521" y="32371"/>
                  </a:lnTo>
                  <a:lnTo>
                    <a:pt x="19758" y="21672"/>
                  </a:lnTo>
                  <a:lnTo>
                    <a:pt x="17235"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02" name="Google Shape;1137;p59">
              <a:extLst>
                <a:ext uri="{FF2B5EF4-FFF2-40B4-BE49-F238E27FC236}">
                  <a16:creationId xmlns:a16="http://schemas.microsoft.com/office/drawing/2014/main" id="{F3A4A2FA-18FC-4F3E-A5D0-14D2F4DE9660}"/>
                </a:ext>
              </a:extLst>
            </p:cNvPr>
            <p:cNvSpPr/>
            <p:nvPr/>
          </p:nvSpPr>
          <p:spPr>
            <a:xfrm>
              <a:off x="3454750" y="311075"/>
              <a:ext cx="1553225" cy="2006150"/>
            </a:xfrm>
            <a:custGeom>
              <a:avLst/>
              <a:gdLst/>
              <a:ahLst/>
              <a:cxnLst/>
              <a:rect l="l" t="t" r="r" b="b"/>
              <a:pathLst>
                <a:path w="62129" h="80246" fill="none" extrusionOk="0">
                  <a:moveTo>
                    <a:pt x="0" y="3405"/>
                  </a:moveTo>
                  <a:lnTo>
                    <a:pt x="3556" y="32372"/>
                  </a:lnTo>
                  <a:cubicBezTo>
                    <a:pt x="3556" y="32372"/>
                    <a:pt x="4894" y="37722"/>
                    <a:pt x="3556" y="43254"/>
                  </a:cubicBezTo>
                  <a:cubicBezTo>
                    <a:pt x="2219" y="48755"/>
                    <a:pt x="3313" y="53497"/>
                    <a:pt x="5380" y="57661"/>
                  </a:cubicBezTo>
                  <a:cubicBezTo>
                    <a:pt x="7477" y="61795"/>
                    <a:pt x="6869" y="74744"/>
                    <a:pt x="6869" y="74744"/>
                  </a:cubicBezTo>
                  <a:lnTo>
                    <a:pt x="13040" y="80245"/>
                  </a:lnTo>
                  <a:lnTo>
                    <a:pt x="20791" y="74744"/>
                  </a:lnTo>
                  <a:lnTo>
                    <a:pt x="30426" y="16019"/>
                  </a:lnTo>
                  <a:lnTo>
                    <a:pt x="34712" y="1"/>
                  </a:lnTo>
                  <a:lnTo>
                    <a:pt x="36840" y="1"/>
                  </a:lnTo>
                  <a:lnTo>
                    <a:pt x="41551" y="15776"/>
                  </a:lnTo>
                  <a:lnTo>
                    <a:pt x="40913" y="22737"/>
                  </a:lnTo>
                  <a:lnTo>
                    <a:pt x="62129" y="22858"/>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03" name="Google Shape;1138;p59">
              <a:extLst>
                <a:ext uri="{FF2B5EF4-FFF2-40B4-BE49-F238E27FC236}">
                  <a16:creationId xmlns:a16="http://schemas.microsoft.com/office/drawing/2014/main" id="{F118CE89-0B44-4A7D-A609-BA14BBB3DFA3}"/>
                </a:ext>
              </a:extLst>
            </p:cNvPr>
            <p:cNvSpPr/>
            <p:nvPr/>
          </p:nvSpPr>
          <p:spPr>
            <a:xfrm>
              <a:off x="3863550" y="399225"/>
              <a:ext cx="2444600" cy="3151300"/>
            </a:xfrm>
            <a:custGeom>
              <a:avLst/>
              <a:gdLst/>
              <a:ahLst/>
              <a:cxnLst/>
              <a:rect l="l" t="t" r="r" b="b"/>
              <a:pathLst>
                <a:path w="97784" h="126052" fill="none" extrusionOk="0">
                  <a:moveTo>
                    <a:pt x="1" y="1"/>
                  </a:moveTo>
                  <a:cubicBezTo>
                    <a:pt x="1" y="1"/>
                    <a:pt x="3557" y="31156"/>
                    <a:pt x="5138" y="36050"/>
                  </a:cubicBezTo>
                  <a:cubicBezTo>
                    <a:pt x="6718" y="40913"/>
                    <a:pt x="20427" y="65473"/>
                    <a:pt x="20427" y="65473"/>
                  </a:cubicBezTo>
                  <a:lnTo>
                    <a:pt x="33467" y="93072"/>
                  </a:lnTo>
                  <a:lnTo>
                    <a:pt x="35807" y="108695"/>
                  </a:lnTo>
                  <a:lnTo>
                    <a:pt x="47753" y="108695"/>
                  </a:lnTo>
                  <a:cubicBezTo>
                    <a:pt x="47753" y="108695"/>
                    <a:pt x="59728" y="119699"/>
                    <a:pt x="65230" y="122373"/>
                  </a:cubicBezTo>
                  <a:cubicBezTo>
                    <a:pt x="70762" y="125079"/>
                    <a:pt x="78543" y="126051"/>
                    <a:pt x="86477" y="124714"/>
                  </a:cubicBezTo>
                  <a:lnTo>
                    <a:pt x="97784" y="11453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04" name="Google Shape;1139;p59">
              <a:extLst>
                <a:ext uri="{FF2B5EF4-FFF2-40B4-BE49-F238E27FC236}">
                  <a16:creationId xmlns:a16="http://schemas.microsoft.com/office/drawing/2014/main" id="{8FE8D9E1-9F2E-490A-BB54-5F450D3779AD}"/>
                </a:ext>
              </a:extLst>
            </p:cNvPr>
            <p:cNvSpPr/>
            <p:nvPr/>
          </p:nvSpPr>
          <p:spPr>
            <a:xfrm>
              <a:off x="5235175" y="2283000"/>
              <a:ext cx="2392925" cy="354125"/>
            </a:xfrm>
            <a:custGeom>
              <a:avLst/>
              <a:gdLst/>
              <a:ahLst/>
              <a:cxnLst/>
              <a:rect l="l" t="t" r="r" b="b"/>
              <a:pathLst>
                <a:path w="95717" h="14165" fill="none" extrusionOk="0">
                  <a:moveTo>
                    <a:pt x="0" y="14165"/>
                  </a:moveTo>
                  <a:lnTo>
                    <a:pt x="95716"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05" name="Google Shape;1140;p59">
              <a:extLst>
                <a:ext uri="{FF2B5EF4-FFF2-40B4-BE49-F238E27FC236}">
                  <a16:creationId xmlns:a16="http://schemas.microsoft.com/office/drawing/2014/main" id="{71F6737C-A7CA-49AB-B2B2-235A0F911477}"/>
                </a:ext>
              </a:extLst>
            </p:cNvPr>
            <p:cNvSpPr/>
            <p:nvPr/>
          </p:nvSpPr>
          <p:spPr>
            <a:xfrm>
              <a:off x="6779275" y="1804275"/>
              <a:ext cx="131475" cy="25"/>
            </a:xfrm>
            <a:custGeom>
              <a:avLst/>
              <a:gdLst/>
              <a:ahLst/>
              <a:cxnLst/>
              <a:rect l="l" t="t" r="r" b="b"/>
              <a:pathLst>
                <a:path w="5259" h="1" fill="none" extrusionOk="0">
                  <a:moveTo>
                    <a:pt x="0" y="0"/>
                  </a:moveTo>
                  <a:lnTo>
                    <a:pt x="5259"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06" name="Google Shape;1141;p59">
              <a:extLst>
                <a:ext uri="{FF2B5EF4-FFF2-40B4-BE49-F238E27FC236}">
                  <a16:creationId xmlns:a16="http://schemas.microsoft.com/office/drawing/2014/main" id="{140ECBC2-8AB8-4FF8-9513-843B5A6586DF}"/>
                </a:ext>
              </a:extLst>
            </p:cNvPr>
            <p:cNvSpPr/>
            <p:nvPr/>
          </p:nvSpPr>
          <p:spPr>
            <a:xfrm>
              <a:off x="5890950" y="1022350"/>
              <a:ext cx="1205975" cy="2503850"/>
            </a:xfrm>
            <a:custGeom>
              <a:avLst/>
              <a:gdLst/>
              <a:ahLst/>
              <a:cxnLst/>
              <a:rect l="l" t="t" r="r" b="b"/>
              <a:pathLst>
                <a:path w="48239" h="100154" fill="none" extrusionOk="0">
                  <a:moveTo>
                    <a:pt x="48239" y="100154"/>
                  </a:moveTo>
                  <a:lnTo>
                    <a:pt x="45169" y="78573"/>
                  </a:lnTo>
                  <a:lnTo>
                    <a:pt x="41764" y="54530"/>
                  </a:lnTo>
                  <a:lnTo>
                    <a:pt x="37631" y="28420"/>
                  </a:lnTo>
                  <a:lnTo>
                    <a:pt x="1"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07" name="Google Shape;1142;p59">
              <a:extLst>
                <a:ext uri="{FF2B5EF4-FFF2-40B4-BE49-F238E27FC236}">
                  <a16:creationId xmlns:a16="http://schemas.microsoft.com/office/drawing/2014/main" id="{7D13EB21-CC24-4CDC-9D80-7EDCB235702A}"/>
                </a:ext>
              </a:extLst>
            </p:cNvPr>
            <p:cNvSpPr/>
            <p:nvPr/>
          </p:nvSpPr>
          <p:spPr>
            <a:xfrm>
              <a:off x="7078675" y="1865050"/>
              <a:ext cx="164150" cy="1086675"/>
            </a:xfrm>
            <a:custGeom>
              <a:avLst/>
              <a:gdLst/>
              <a:ahLst/>
              <a:cxnLst/>
              <a:rect l="l" t="t" r="r" b="b"/>
              <a:pathLst>
                <a:path w="6566" h="43467" fill="none" extrusionOk="0">
                  <a:moveTo>
                    <a:pt x="0" y="1"/>
                  </a:moveTo>
                  <a:lnTo>
                    <a:pt x="6566" y="43467"/>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08" name="Google Shape;1143;p59">
              <a:extLst>
                <a:ext uri="{FF2B5EF4-FFF2-40B4-BE49-F238E27FC236}">
                  <a16:creationId xmlns:a16="http://schemas.microsoft.com/office/drawing/2014/main" id="{C71A498A-E526-41D0-8451-1B7ECF5AFA93}"/>
                </a:ext>
              </a:extLst>
            </p:cNvPr>
            <p:cNvSpPr/>
            <p:nvPr/>
          </p:nvSpPr>
          <p:spPr>
            <a:xfrm>
              <a:off x="6573325" y="1997275"/>
              <a:ext cx="884550" cy="88925"/>
            </a:xfrm>
            <a:custGeom>
              <a:avLst/>
              <a:gdLst/>
              <a:ahLst/>
              <a:cxnLst/>
              <a:rect l="l" t="t" r="r" b="b"/>
              <a:pathLst>
                <a:path w="35382" h="3557" fill="none" extrusionOk="0">
                  <a:moveTo>
                    <a:pt x="1" y="3557"/>
                  </a:moveTo>
                  <a:lnTo>
                    <a:pt x="28907" y="1"/>
                  </a:lnTo>
                  <a:lnTo>
                    <a:pt x="35382" y="2767"/>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09" name="Google Shape;1144;p59">
              <a:extLst>
                <a:ext uri="{FF2B5EF4-FFF2-40B4-BE49-F238E27FC236}">
                  <a16:creationId xmlns:a16="http://schemas.microsoft.com/office/drawing/2014/main" id="{E1132FFA-E635-4011-9448-0411D33D3747}"/>
                </a:ext>
              </a:extLst>
            </p:cNvPr>
            <p:cNvSpPr/>
            <p:nvPr/>
          </p:nvSpPr>
          <p:spPr>
            <a:xfrm>
              <a:off x="6573325" y="1898500"/>
              <a:ext cx="337425" cy="1652025"/>
            </a:xfrm>
            <a:custGeom>
              <a:avLst/>
              <a:gdLst/>
              <a:ahLst/>
              <a:cxnLst/>
              <a:rect l="l" t="t" r="r" b="b"/>
              <a:pathLst>
                <a:path w="13497" h="66081" fill="none" extrusionOk="0">
                  <a:moveTo>
                    <a:pt x="1" y="0"/>
                  </a:moveTo>
                  <a:lnTo>
                    <a:pt x="4074" y="1946"/>
                  </a:lnTo>
                  <a:lnTo>
                    <a:pt x="13497" y="6608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10" name="Google Shape;1145;p59">
              <a:extLst>
                <a:ext uri="{FF2B5EF4-FFF2-40B4-BE49-F238E27FC236}">
                  <a16:creationId xmlns:a16="http://schemas.microsoft.com/office/drawing/2014/main" id="{FE5C9D60-332E-4750-BA01-2E368E332AE8}"/>
                </a:ext>
              </a:extLst>
            </p:cNvPr>
            <p:cNvSpPr/>
            <p:nvPr/>
          </p:nvSpPr>
          <p:spPr>
            <a:xfrm>
              <a:off x="6419075" y="1449400"/>
              <a:ext cx="491675" cy="2665725"/>
            </a:xfrm>
            <a:custGeom>
              <a:avLst/>
              <a:gdLst/>
              <a:ahLst/>
              <a:cxnLst/>
              <a:rect l="l" t="t" r="r" b="b"/>
              <a:pathLst>
                <a:path w="19667" h="106629" fill="none" extrusionOk="0">
                  <a:moveTo>
                    <a:pt x="19667" y="1"/>
                  </a:moveTo>
                  <a:lnTo>
                    <a:pt x="1" y="27113"/>
                  </a:lnTo>
                  <a:lnTo>
                    <a:pt x="1156" y="32341"/>
                  </a:lnTo>
                  <a:lnTo>
                    <a:pt x="8937" y="80123"/>
                  </a:lnTo>
                  <a:lnTo>
                    <a:pt x="8937" y="86111"/>
                  </a:lnTo>
                  <a:lnTo>
                    <a:pt x="7904" y="106628"/>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11" name="Google Shape;1146;p59">
              <a:extLst>
                <a:ext uri="{FF2B5EF4-FFF2-40B4-BE49-F238E27FC236}">
                  <a16:creationId xmlns:a16="http://schemas.microsoft.com/office/drawing/2014/main" id="{05121683-E68F-487B-AD9E-3F69A5957AF8}"/>
                </a:ext>
              </a:extLst>
            </p:cNvPr>
            <p:cNvSpPr/>
            <p:nvPr/>
          </p:nvSpPr>
          <p:spPr>
            <a:xfrm>
              <a:off x="5173625" y="329325"/>
              <a:ext cx="1459775" cy="3057050"/>
            </a:xfrm>
            <a:custGeom>
              <a:avLst/>
              <a:gdLst/>
              <a:ahLst/>
              <a:cxnLst/>
              <a:rect l="l" t="t" r="r" b="b"/>
              <a:pathLst>
                <a:path w="58391" h="122282" fill="none" extrusionOk="0">
                  <a:moveTo>
                    <a:pt x="18572" y="31247"/>
                  </a:moveTo>
                  <a:lnTo>
                    <a:pt x="43618" y="22584"/>
                  </a:lnTo>
                  <a:lnTo>
                    <a:pt x="44256" y="31247"/>
                  </a:lnTo>
                  <a:lnTo>
                    <a:pt x="25289" y="55564"/>
                  </a:lnTo>
                  <a:lnTo>
                    <a:pt x="30305" y="58998"/>
                  </a:lnTo>
                  <a:lnTo>
                    <a:pt x="58390" y="22584"/>
                  </a:lnTo>
                  <a:lnTo>
                    <a:pt x="56536" y="16353"/>
                  </a:lnTo>
                  <a:lnTo>
                    <a:pt x="48724" y="9393"/>
                  </a:lnTo>
                  <a:lnTo>
                    <a:pt x="45381" y="0"/>
                  </a:lnTo>
                  <a:lnTo>
                    <a:pt x="41916" y="851"/>
                  </a:lnTo>
                  <a:lnTo>
                    <a:pt x="43132" y="13922"/>
                  </a:lnTo>
                  <a:cubicBezTo>
                    <a:pt x="43132" y="13922"/>
                    <a:pt x="28116" y="15867"/>
                    <a:pt x="18572" y="22706"/>
                  </a:cubicBezTo>
                  <a:lnTo>
                    <a:pt x="0" y="26627"/>
                  </a:lnTo>
                  <a:lnTo>
                    <a:pt x="17599" y="46749"/>
                  </a:lnTo>
                  <a:lnTo>
                    <a:pt x="14560" y="76324"/>
                  </a:lnTo>
                  <a:lnTo>
                    <a:pt x="14560" y="87844"/>
                  </a:lnTo>
                  <a:lnTo>
                    <a:pt x="15472" y="104014"/>
                  </a:lnTo>
                  <a:cubicBezTo>
                    <a:pt x="15472" y="104014"/>
                    <a:pt x="18116" y="113558"/>
                    <a:pt x="8329" y="122282"/>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12" name="Google Shape;1147;p59">
              <a:extLst>
                <a:ext uri="{FF2B5EF4-FFF2-40B4-BE49-F238E27FC236}">
                  <a16:creationId xmlns:a16="http://schemas.microsoft.com/office/drawing/2014/main" id="{9D3A51B2-1B97-4CD4-962C-3220A82D3B69}"/>
                </a:ext>
              </a:extLst>
            </p:cNvPr>
            <p:cNvSpPr/>
            <p:nvPr/>
          </p:nvSpPr>
          <p:spPr>
            <a:xfrm>
              <a:off x="4780000" y="414425"/>
              <a:ext cx="989400" cy="4111025"/>
            </a:xfrm>
            <a:custGeom>
              <a:avLst/>
              <a:gdLst/>
              <a:ahLst/>
              <a:cxnLst/>
              <a:rect l="l" t="t" r="r" b="b"/>
              <a:pathLst>
                <a:path w="39576" h="164441" fill="none" extrusionOk="0">
                  <a:moveTo>
                    <a:pt x="18238" y="164441"/>
                  </a:moveTo>
                  <a:lnTo>
                    <a:pt x="39575" y="109425"/>
                  </a:lnTo>
                  <a:lnTo>
                    <a:pt x="35989" y="81826"/>
                  </a:lnTo>
                  <a:lnTo>
                    <a:pt x="15745" y="23223"/>
                  </a:lnTo>
                  <a:lnTo>
                    <a:pt x="9696" y="12159"/>
                  </a:lnTo>
                  <a:cubicBezTo>
                    <a:pt x="9696" y="12159"/>
                    <a:pt x="2280" y="6931"/>
                    <a:pt x="0" y="1"/>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13" name="Google Shape;1148;p59">
              <a:extLst>
                <a:ext uri="{FF2B5EF4-FFF2-40B4-BE49-F238E27FC236}">
                  <a16:creationId xmlns:a16="http://schemas.microsoft.com/office/drawing/2014/main" id="{C9D2B916-1D45-4BE0-A9E5-9CC578552F8C}"/>
                </a:ext>
              </a:extLst>
            </p:cNvPr>
            <p:cNvSpPr/>
            <p:nvPr/>
          </p:nvSpPr>
          <p:spPr>
            <a:xfrm>
              <a:off x="3754900" y="329325"/>
              <a:ext cx="1802475" cy="471925"/>
            </a:xfrm>
            <a:custGeom>
              <a:avLst/>
              <a:gdLst/>
              <a:ahLst/>
              <a:cxnLst/>
              <a:rect l="l" t="t" r="r" b="b"/>
              <a:pathLst>
                <a:path w="72099" h="18877" fill="none" extrusionOk="0">
                  <a:moveTo>
                    <a:pt x="0" y="16323"/>
                  </a:moveTo>
                  <a:cubicBezTo>
                    <a:pt x="0" y="16323"/>
                    <a:pt x="6140" y="17873"/>
                    <a:pt x="15928" y="15411"/>
                  </a:cubicBezTo>
                  <a:cubicBezTo>
                    <a:pt x="25685" y="12979"/>
                    <a:pt x="39849" y="18876"/>
                    <a:pt x="52220" y="13405"/>
                  </a:cubicBezTo>
                  <a:cubicBezTo>
                    <a:pt x="64622" y="7934"/>
                    <a:pt x="72099" y="0"/>
                    <a:pt x="72099" y="0"/>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14" name="Google Shape;1149;p59">
              <a:extLst>
                <a:ext uri="{FF2B5EF4-FFF2-40B4-BE49-F238E27FC236}">
                  <a16:creationId xmlns:a16="http://schemas.microsoft.com/office/drawing/2014/main" id="{5568005B-AF35-4B14-95B5-596595480757}"/>
                </a:ext>
              </a:extLst>
            </p:cNvPr>
            <p:cNvSpPr/>
            <p:nvPr/>
          </p:nvSpPr>
          <p:spPr>
            <a:xfrm>
              <a:off x="4210075" y="879475"/>
              <a:ext cx="1162650" cy="693050"/>
            </a:xfrm>
            <a:custGeom>
              <a:avLst/>
              <a:gdLst/>
              <a:ahLst/>
              <a:cxnLst/>
              <a:rect l="l" t="t" r="r" b="b"/>
              <a:pathLst>
                <a:path w="46506" h="27722" fill="none" extrusionOk="0">
                  <a:moveTo>
                    <a:pt x="0" y="1"/>
                  </a:moveTo>
                  <a:lnTo>
                    <a:pt x="10700" y="1"/>
                  </a:lnTo>
                  <a:cubicBezTo>
                    <a:pt x="10700" y="1"/>
                    <a:pt x="25533" y="6232"/>
                    <a:pt x="27083" y="11399"/>
                  </a:cubicBezTo>
                  <a:cubicBezTo>
                    <a:pt x="27083" y="11399"/>
                    <a:pt x="37539" y="19059"/>
                    <a:pt x="38025" y="25989"/>
                  </a:cubicBezTo>
                  <a:cubicBezTo>
                    <a:pt x="38025" y="25989"/>
                    <a:pt x="43770" y="25533"/>
                    <a:pt x="46506" y="27722"/>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15" name="Google Shape;1150;p59">
              <a:extLst>
                <a:ext uri="{FF2B5EF4-FFF2-40B4-BE49-F238E27FC236}">
                  <a16:creationId xmlns:a16="http://schemas.microsoft.com/office/drawing/2014/main" id="{707C1754-C513-442C-8AC2-1D96DDDE80AC}"/>
                </a:ext>
              </a:extLst>
            </p:cNvPr>
            <p:cNvSpPr/>
            <p:nvPr/>
          </p:nvSpPr>
          <p:spPr>
            <a:xfrm>
              <a:off x="3973750" y="1238900"/>
              <a:ext cx="1413425" cy="1116325"/>
            </a:xfrm>
            <a:custGeom>
              <a:avLst/>
              <a:gdLst/>
              <a:ahLst/>
              <a:cxnLst/>
              <a:rect l="l" t="t" r="r" b="b"/>
              <a:pathLst>
                <a:path w="56537" h="44653" fill="none" extrusionOk="0">
                  <a:moveTo>
                    <a:pt x="56536" y="1"/>
                  </a:moveTo>
                  <a:cubicBezTo>
                    <a:pt x="56536" y="1"/>
                    <a:pt x="45259" y="6566"/>
                    <a:pt x="41764" y="9241"/>
                  </a:cubicBezTo>
                  <a:cubicBezTo>
                    <a:pt x="38268" y="11916"/>
                    <a:pt x="39575" y="19272"/>
                    <a:pt x="36566" y="23010"/>
                  </a:cubicBezTo>
                  <a:cubicBezTo>
                    <a:pt x="33557" y="26749"/>
                    <a:pt x="32341" y="27631"/>
                    <a:pt x="32250" y="28482"/>
                  </a:cubicBezTo>
                  <a:cubicBezTo>
                    <a:pt x="32159" y="29363"/>
                    <a:pt x="32250" y="34743"/>
                    <a:pt x="32250" y="34743"/>
                  </a:cubicBezTo>
                  <a:lnTo>
                    <a:pt x="22068" y="44652"/>
                  </a:lnTo>
                  <a:lnTo>
                    <a:pt x="15472" y="39850"/>
                  </a:lnTo>
                  <a:lnTo>
                    <a:pt x="0" y="3763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16" name="Google Shape;1151;p59">
              <a:extLst>
                <a:ext uri="{FF2B5EF4-FFF2-40B4-BE49-F238E27FC236}">
                  <a16:creationId xmlns:a16="http://schemas.microsoft.com/office/drawing/2014/main" id="{2BFAC2CB-1AE4-43FF-BD9F-F7B4B5706AE5}"/>
                </a:ext>
              </a:extLst>
            </p:cNvPr>
            <p:cNvSpPr/>
            <p:nvPr/>
          </p:nvSpPr>
          <p:spPr>
            <a:xfrm>
              <a:off x="3543650" y="1734350"/>
              <a:ext cx="764475" cy="182400"/>
            </a:xfrm>
            <a:custGeom>
              <a:avLst/>
              <a:gdLst/>
              <a:ahLst/>
              <a:cxnLst/>
              <a:rect l="l" t="t" r="r" b="b"/>
              <a:pathLst>
                <a:path w="30579" h="7296" fill="none" extrusionOk="0">
                  <a:moveTo>
                    <a:pt x="30578" y="7296"/>
                  </a:moveTo>
                  <a:lnTo>
                    <a:pt x="2736" y="3952"/>
                  </a:lnTo>
                  <a:lnTo>
                    <a:pt x="0" y="2281"/>
                  </a:lnTo>
                  <a:lnTo>
                    <a:pt x="1459"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17" name="Google Shape;1152;p59">
              <a:extLst>
                <a:ext uri="{FF2B5EF4-FFF2-40B4-BE49-F238E27FC236}">
                  <a16:creationId xmlns:a16="http://schemas.microsoft.com/office/drawing/2014/main" id="{036F226E-0BF2-41CC-B362-0EF0D67376A0}"/>
                </a:ext>
              </a:extLst>
            </p:cNvPr>
            <p:cNvSpPr/>
            <p:nvPr/>
          </p:nvSpPr>
          <p:spPr>
            <a:xfrm>
              <a:off x="2589975" y="1529200"/>
              <a:ext cx="1035775" cy="694550"/>
            </a:xfrm>
            <a:custGeom>
              <a:avLst/>
              <a:gdLst/>
              <a:ahLst/>
              <a:cxnLst/>
              <a:rect l="l" t="t" r="r" b="b"/>
              <a:pathLst>
                <a:path w="41431" h="27782" fill="none" extrusionOk="0">
                  <a:moveTo>
                    <a:pt x="244" y="27782"/>
                  </a:moveTo>
                  <a:lnTo>
                    <a:pt x="1" y="13921"/>
                  </a:lnTo>
                  <a:lnTo>
                    <a:pt x="2554" y="0"/>
                  </a:lnTo>
                  <a:lnTo>
                    <a:pt x="10487" y="6900"/>
                  </a:lnTo>
                  <a:lnTo>
                    <a:pt x="32007" y="20274"/>
                  </a:lnTo>
                  <a:lnTo>
                    <a:pt x="41430" y="26019"/>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18" name="Google Shape;1153;p59">
              <a:extLst>
                <a:ext uri="{FF2B5EF4-FFF2-40B4-BE49-F238E27FC236}">
                  <a16:creationId xmlns:a16="http://schemas.microsoft.com/office/drawing/2014/main" id="{98939FA4-B5ED-472B-9F4F-595BD8658C94}"/>
                </a:ext>
              </a:extLst>
            </p:cNvPr>
            <p:cNvSpPr/>
            <p:nvPr/>
          </p:nvSpPr>
          <p:spPr>
            <a:xfrm>
              <a:off x="2733600" y="2260200"/>
              <a:ext cx="1440775" cy="914925"/>
            </a:xfrm>
            <a:custGeom>
              <a:avLst/>
              <a:gdLst/>
              <a:ahLst/>
              <a:cxnLst/>
              <a:rect l="l" t="t" r="r" b="b"/>
              <a:pathLst>
                <a:path w="57631" h="36597" fill="none" extrusionOk="0">
                  <a:moveTo>
                    <a:pt x="0" y="1"/>
                  </a:moveTo>
                  <a:lnTo>
                    <a:pt x="3192" y="396"/>
                  </a:lnTo>
                  <a:lnTo>
                    <a:pt x="6384" y="6900"/>
                  </a:lnTo>
                  <a:cubicBezTo>
                    <a:pt x="6384" y="6900"/>
                    <a:pt x="13375" y="9028"/>
                    <a:pt x="17782" y="11551"/>
                  </a:cubicBezTo>
                  <a:cubicBezTo>
                    <a:pt x="22159" y="14074"/>
                    <a:pt x="37570" y="26475"/>
                    <a:pt x="37570" y="26475"/>
                  </a:cubicBezTo>
                  <a:cubicBezTo>
                    <a:pt x="37570" y="26475"/>
                    <a:pt x="40579" y="25229"/>
                    <a:pt x="45199" y="25806"/>
                  </a:cubicBezTo>
                  <a:cubicBezTo>
                    <a:pt x="49849" y="26354"/>
                    <a:pt x="50792" y="28633"/>
                    <a:pt x="57631" y="28329"/>
                  </a:cubicBezTo>
                  <a:lnTo>
                    <a:pt x="41855" y="2250"/>
                  </a:lnTo>
                  <a:lnTo>
                    <a:pt x="39667" y="3496"/>
                  </a:lnTo>
                  <a:lnTo>
                    <a:pt x="28329" y="24226"/>
                  </a:lnTo>
                  <a:lnTo>
                    <a:pt x="21581" y="36597"/>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19" name="Google Shape;1154;p59">
              <a:extLst>
                <a:ext uri="{FF2B5EF4-FFF2-40B4-BE49-F238E27FC236}">
                  <a16:creationId xmlns:a16="http://schemas.microsoft.com/office/drawing/2014/main" id="{73CEDDF7-F06C-4A97-B09A-D60659F402FC}"/>
                </a:ext>
              </a:extLst>
            </p:cNvPr>
            <p:cNvSpPr/>
            <p:nvPr/>
          </p:nvSpPr>
          <p:spPr>
            <a:xfrm>
              <a:off x="1957750" y="692550"/>
              <a:ext cx="2216625" cy="2091250"/>
            </a:xfrm>
            <a:custGeom>
              <a:avLst/>
              <a:gdLst/>
              <a:ahLst/>
              <a:cxnLst/>
              <a:rect l="l" t="t" r="r" b="b"/>
              <a:pathLst>
                <a:path w="88665" h="83650" fill="none" extrusionOk="0">
                  <a:moveTo>
                    <a:pt x="88665" y="83649"/>
                  </a:moveTo>
                  <a:lnTo>
                    <a:pt x="72889" y="81005"/>
                  </a:lnTo>
                  <a:lnTo>
                    <a:pt x="29879" y="50062"/>
                  </a:lnTo>
                  <a:lnTo>
                    <a:pt x="25290" y="47387"/>
                  </a:lnTo>
                  <a:lnTo>
                    <a:pt x="17691" y="43375"/>
                  </a:lnTo>
                  <a:lnTo>
                    <a:pt x="0" y="25685"/>
                  </a:lnTo>
                  <a:lnTo>
                    <a:pt x="25685" y="1"/>
                  </a:lnTo>
                  <a:lnTo>
                    <a:pt x="33375" y="7083"/>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20" name="Google Shape;1155;p59">
              <a:extLst>
                <a:ext uri="{FF2B5EF4-FFF2-40B4-BE49-F238E27FC236}">
                  <a16:creationId xmlns:a16="http://schemas.microsoft.com/office/drawing/2014/main" id="{9FB1FB5D-45FD-4780-8F14-4D9894F6F560}"/>
                </a:ext>
              </a:extLst>
            </p:cNvPr>
            <p:cNvSpPr/>
            <p:nvPr/>
          </p:nvSpPr>
          <p:spPr>
            <a:xfrm>
              <a:off x="2813400" y="399225"/>
              <a:ext cx="1160375" cy="1870875"/>
            </a:xfrm>
            <a:custGeom>
              <a:avLst/>
              <a:gdLst/>
              <a:ahLst/>
              <a:cxnLst/>
              <a:rect l="l" t="t" r="r" b="b"/>
              <a:pathLst>
                <a:path w="46415" h="74835" fill="none" extrusionOk="0">
                  <a:moveTo>
                    <a:pt x="0" y="74835"/>
                  </a:moveTo>
                  <a:lnTo>
                    <a:pt x="29210" y="29819"/>
                  </a:lnTo>
                  <a:lnTo>
                    <a:pt x="46414"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21" name="Google Shape;1156;p59">
              <a:extLst>
                <a:ext uri="{FF2B5EF4-FFF2-40B4-BE49-F238E27FC236}">
                  <a16:creationId xmlns:a16="http://schemas.microsoft.com/office/drawing/2014/main" id="{68C029F7-9F25-445D-942A-F10C2C95978D}"/>
                </a:ext>
              </a:extLst>
            </p:cNvPr>
            <p:cNvSpPr/>
            <p:nvPr/>
          </p:nvSpPr>
          <p:spPr>
            <a:xfrm>
              <a:off x="2822500" y="613525"/>
              <a:ext cx="554750" cy="265975"/>
            </a:xfrm>
            <a:custGeom>
              <a:avLst/>
              <a:gdLst/>
              <a:ahLst/>
              <a:cxnLst/>
              <a:rect l="l" t="t" r="r" b="b"/>
              <a:pathLst>
                <a:path w="22190" h="10639" fill="none" extrusionOk="0">
                  <a:moveTo>
                    <a:pt x="1" y="2037"/>
                  </a:moveTo>
                  <a:cubicBezTo>
                    <a:pt x="1" y="2037"/>
                    <a:pt x="4256" y="0"/>
                    <a:pt x="7083" y="2827"/>
                  </a:cubicBezTo>
                  <a:cubicBezTo>
                    <a:pt x="9910" y="5684"/>
                    <a:pt x="16718" y="10517"/>
                    <a:pt x="22190" y="10639"/>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22" name="Google Shape;1157;p59">
              <a:extLst>
                <a:ext uri="{FF2B5EF4-FFF2-40B4-BE49-F238E27FC236}">
                  <a16:creationId xmlns:a16="http://schemas.microsoft.com/office/drawing/2014/main" id="{3ED0E546-855D-4570-B006-725CAFD163CB}"/>
                </a:ext>
              </a:extLst>
            </p:cNvPr>
            <p:cNvSpPr/>
            <p:nvPr/>
          </p:nvSpPr>
          <p:spPr>
            <a:xfrm>
              <a:off x="3625725" y="1001825"/>
              <a:ext cx="1489400" cy="402000"/>
            </a:xfrm>
            <a:custGeom>
              <a:avLst/>
              <a:gdLst/>
              <a:ahLst/>
              <a:cxnLst/>
              <a:rect l="l" t="t" r="r" b="b"/>
              <a:pathLst>
                <a:path w="59576" h="16080" fill="none" extrusionOk="0">
                  <a:moveTo>
                    <a:pt x="0" y="1"/>
                  </a:moveTo>
                  <a:cubicBezTo>
                    <a:pt x="0" y="1"/>
                    <a:pt x="8055" y="3344"/>
                    <a:pt x="11642" y="4317"/>
                  </a:cubicBezTo>
                  <a:cubicBezTo>
                    <a:pt x="15228" y="5289"/>
                    <a:pt x="20669" y="6019"/>
                    <a:pt x="20669" y="6019"/>
                  </a:cubicBezTo>
                  <a:cubicBezTo>
                    <a:pt x="20669" y="6019"/>
                    <a:pt x="33192" y="9454"/>
                    <a:pt x="38086" y="11247"/>
                  </a:cubicBezTo>
                  <a:cubicBezTo>
                    <a:pt x="42980" y="13040"/>
                    <a:pt x="55746" y="12220"/>
                    <a:pt x="59576" y="16080"/>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23" name="Google Shape;1158;p59">
              <a:extLst>
                <a:ext uri="{FF2B5EF4-FFF2-40B4-BE49-F238E27FC236}">
                  <a16:creationId xmlns:a16="http://schemas.microsoft.com/office/drawing/2014/main" id="{C54D4872-403E-4ED5-BF9A-077822FFCD87}"/>
                </a:ext>
              </a:extLst>
            </p:cNvPr>
            <p:cNvSpPr/>
            <p:nvPr/>
          </p:nvSpPr>
          <p:spPr>
            <a:xfrm>
              <a:off x="5238200" y="399225"/>
              <a:ext cx="424050" cy="662650"/>
            </a:xfrm>
            <a:custGeom>
              <a:avLst/>
              <a:gdLst/>
              <a:ahLst/>
              <a:cxnLst/>
              <a:rect l="l" t="t" r="r" b="b"/>
              <a:pathLst>
                <a:path w="16962" h="26506" fill="none" extrusionOk="0">
                  <a:moveTo>
                    <a:pt x="1" y="639"/>
                  </a:moveTo>
                  <a:lnTo>
                    <a:pt x="16232" y="26506"/>
                  </a:lnTo>
                  <a:lnTo>
                    <a:pt x="16962"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24" name="Google Shape;1159;p59">
              <a:extLst>
                <a:ext uri="{FF2B5EF4-FFF2-40B4-BE49-F238E27FC236}">
                  <a16:creationId xmlns:a16="http://schemas.microsoft.com/office/drawing/2014/main" id="{266918E4-5726-4BD7-BDDE-7DCDD9D76BF8}"/>
                </a:ext>
              </a:extLst>
            </p:cNvPr>
            <p:cNvSpPr/>
            <p:nvPr/>
          </p:nvSpPr>
          <p:spPr>
            <a:xfrm>
              <a:off x="5613600" y="1061850"/>
              <a:ext cx="192275" cy="657325"/>
            </a:xfrm>
            <a:custGeom>
              <a:avLst/>
              <a:gdLst/>
              <a:ahLst/>
              <a:cxnLst/>
              <a:rect l="l" t="t" r="r" b="b"/>
              <a:pathLst>
                <a:path w="7691" h="26293" fill="none" extrusionOk="0">
                  <a:moveTo>
                    <a:pt x="1216" y="1"/>
                  </a:moveTo>
                  <a:lnTo>
                    <a:pt x="0" y="17478"/>
                  </a:lnTo>
                  <a:cubicBezTo>
                    <a:pt x="0" y="17478"/>
                    <a:pt x="1338" y="22007"/>
                    <a:pt x="7690" y="26293"/>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25" name="Google Shape;1160;p59">
              <a:extLst>
                <a:ext uri="{FF2B5EF4-FFF2-40B4-BE49-F238E27FC236}">
                  <a16:creationId xmlns:a16="http://schemas.microsoft.com/office/drawing/2014/main" id="{2B89B057-47FF-407E-AF3D-14F67051A79A}"/>
                </a:ext>
              </a:extLst>
            </p:cNvPr>
            <p:cNvSpPr/>
            <p:nvPr/>
          </p:nvSpPr>
          <p:spPr>
            <a:xfrm>
              <a:off x="5931225" y="1804275"/>
              <a:ext cx="471925" cy="2365550"/>
            </a:xfrm>
            <a:custGeom>
              <a:avLst/>
              <a:gdLst/>
              <a:ahLst/>
              <a:cxnLst/>
              <a:rect l="l" t="t" r="r" b="b"/>
              <a:pathLst>
                <a:path w="18877" h="94622" fill="none" extrusionOk="0">
                  <a:moveTo>
                    <a:pt x="1" y="0"/>
                  </a:moveTo>
                  <a:cubicBezTo>
                    <a:pt x="1" y="0"/>
                    <a:pt x="4621" y="5107"/>
                    <a:pt x="6961" y="10730"/>
                  </a:cubicBezTo>
                  <a:cubicBezTo>
                    <a:pt x="9271" y="16353"/>
                    <a:pt x="12676" y="27326"/>
                    <a:pt x="12676" y="27326"/>
                  </a:cubicBezTo>
                  <a:lnTo>
                    <a:pt x="14104" y="27113"/>
                  </a:lnTo>
                  <a:lnTo>
                    <a:pt x="18876" y="59910"/>
                  </a:lnTo>
                  <a:lnTo>
                    <a:pt x="17812" y="94622"/>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26" name="Google Shape;1161;p59">
              <a:extLst>
                <a:ext uri="{FF2B5EF4-FFF2-40B4-BE49-F238E27FC236}">
                  <a16:creationId xmlns:a16="http://schemas.microsoft.com/office/drawing/2014/main" id="{4E7F995D-FCFE-4D57-B7ED-D060E0D01E95}"/>
                </a:ext>
              </a:extLst>
            </p:cNvPr>
            <p:cNvSpPr/>
            <p:nvPr/>
          </p:nvSpPr>
          <p:spPr>
            <a:xfrm>
              <a:off x="6393250" y="3512500"/>
              <a:ext cx="1140625" cy="110975"/>
            </a:xfrm>
            <a:custGeom>
              <a:avLst/>
              <a:gdLst/>
              <a:ahLst/>
              <a:cxnLst/>
              <a:rect l="l" t="t" r="r" b="b"/>
              <a:pathLst>
                <a:path w="45625" h="4439" fill="none" extrusionOk="0">
                  <a:moveTo>
                    <a:pt x="0" y="4438"/>
                  </a:moveTo>
                  <a:lnTo>
                    <a:pt x="29058" y="396"/>
                  </a:lnTo>
                  <a:cubicBezTo>
                    <a:pt x="31946" y="0"/>
                    <a:pt x="34864" y="152"/>
                    <a:pt x="37660" y="852"/>
                  </a:cubicBezTo>
                  <a:lnTo>
                    <a:pt x="45624" y="2858"/>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27" name="Google Shape;1162;p59">
              <a:extLst>
                <a:ext uri="{FF2B5EF4-FFF2-40B4-BE49-F238E27FC236}">
                  <a16:creationId xmlns:a16="http://schemas.microsoft.com/office/drawing/2014/main" id="{4180B24B-4A4A-4250-B353-66A5BBDBF710}"/>
                </a:ext>
              </a:extLst>
            </p:cNvPr>
            <p:cNvSpPr/>
            <p:nvPr/>
          </p:nvSpPr>
          <p:spPr>
            <a:xfrm>
              <a:off x="6633375" y="893925"/>
              <a:ext cx="277375" cy="269025"/>
            </a:xfrm>
            <a:custGeom>
              <a:avLst/>
              <a:gdLst/>
              <a:ahLst/>
              <a:cxnLst/>
              <a:rect l="l" t="t" r="r" b="b"/>
              <a:pathLst>
                <a:path w="11095" h="10761" fill="none" extrusionOk="0">
                  <a:moveTo>
                    <a:pt x="0" y="0"/>
                  </a:moveTo>
                  <a:lnTo>
                    <a:pt x="517" y="3101"/>
                  </a:lnTo>
                  <a:lnTo>
                    <a:pt x="11095" y="1076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28" name="Google Shape;1163;p59">
              <a:extLst>
                <a:ext uri="{FF2B5EF4-FFF2-40B4-BE49-F238E27FC236}">
                  <a16:creationId xmlns:a16="http://schemas.microsoft.com/office/drawing/2014/main" id="{D6D8B245-5490-4B5A-BB50-A6522B17B455}"/>
                </a:ext>
              </a:extLst>
            </p:cNvPr>
            <p:cNvSpPr/>
            <p:nvPr/>
          </p:nvSpPr>
          <p:spPr>
            <a:xfrm>
              <a:off x="5098375" y="1102900"/>
              <a:ext cx="1729550" cy="1288025"/>
            </a:xfrm>
            <a:custGeom>
              <a:avLst/>
              <a:gdLst/>
              <a:ahLst/>
              <a:cxnLst/>
              <a:rect l="l" t="t" r="r" b="b"/>
              <a:pathLst>
                <a:path w="69182" h="51521" fill="none" extrusionOk="0">
                  <a:moveTo>
                    <a:pt x="69182" y="0"/>
                  </a:moveTo>
                  <a:lnTo>
                    <a:pt x="40275" y="38785"/>
                  </a:lnTo>
                  <a:lnTo>
                    <a:pt x="1" y="5152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29" name="Google Shape;1164;p59">
              <a:extLst>
                <a:ext uri="{FF2B5EF4-FFF2-40B4-BE49-F238E27FC236}">
                  <a16:creationId xmlns:a16="http://schemas.microsoft.com/office/drawing/2014/main" id="{3DF2B15A-6F43-4B1F-B7B1-F3D638026D7F}"/>
                </a:ext>
              </a:extLst>
            </p:cNvPr>
            <p:cNvSpPr/>
            <p:nvPr/>
          </p:nvSpPr>
          <p:spPr>
            <a:xfrm>
              <a:off x="5139425" y="424300"/>
              <a:ext cx="1788050" cy="2137600"/>
            </a:xfrm>
            <a:custGeom>
              <a:avLst/>
              <a:gdLst/>
              <a:ahLst/>
              <a:cxnLst/>
              <a:rect l="l" t="t" r="r" b="b"/>
              <a:pathLst>
                <a:path w="71522" h="85504" fill="none" extrusionOk="0">
                  <a:moveTo>
                    <a:pt x="0" y="82191"/>
                  </a:moveTo>
                  <a:cubicBezTo>
                    <a:pt x="7082" y="79364"/>
                    <a:pt x="8572" y="82677"/>
                    <a:pt x="12949" y="84075"/>
                  </a:cubicBezTo>
                  <a:cubicBezTo>
                    <a:pt x="17356" y="85504"/>
                    <a:pt x="18937" y="81461"/>
                    <a:pt x="22797" y="80732"/>
                  </a:cubicBezTo>
                  <a:cubicBezTo>
                    <a:pt x="24408" y="80397"/>
                    <a:pt x="26870" y="80367"/>
                    <a:pt x="29180" y="80397"/>
                  </a:cubicBezTo>
                  <a:cubicBezTo>
                    <a:pt x="32493" y="80488"/>
                    <a:pt x="35715" y="79455"/>
                    <a:pt x="38329" y="77479"/>
                  </a:cubicBezTo>
                  <a:cubicBezTo>
                    <a:pt x="42372" y="74348"/>
                    <a:pt x="47570" y="73376"/>
                    <a:pt x="47570" y="73376"/>
                  </a:cubicBezTo>
                  <a:lnTo>
                    <a:pt x="51187" y="68117"/>
                  </a:lnTo>
                  <a:lnTo>
                    <a:pt x="45624" y="27478"/>
                  </a:lnTo>
                  <a:cubicBezTo>
                    <a:pt x="45624" y="27478"/>
                    <a:pt x="54865" y="16202"/>
                    <a:pt x="58299" y="13892"/>
                  </a:cubicBezTo>
                  <a:cubicBezTo>
                    <a:pt x="58299" y="13892"/>
                    <a:pt x="63710" y="11642"/>
                    <a:pt x="64257" y="1"/>
                  </a:cubicBezTo>
                  <a:cubicBezTo>
                    <a:pt x="64257" y="1"/>
                    <a:pt x="67448" y="4074"/>
                    <a:pt x="71521" y="5685"/>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30" name="Google Shape;1165;p59">
              <a:extLst>
                <a:ext uri="{FF2B5EF4-FFF2-40B4-BE49-F238E27FC236}">
                  <a16:creationId xmlns:a16="http://schemas.microsoft.com/office/drawing/2014/main" id="{7482F6A2-A688-4DBB-B138-0C31A748520D}"/>
                </a:ext>
              </a:extLst>
            </p:cNvPr>
            <p:cNvSpPr/>
            <p:nvPr/>
          </p:nvSpPr>
          <p:spPr>
            <a:xfrm>
              <a:off x="982050" y="2018550"/>
              <a:ext cx="6551825" cy="2453725"/>
            </a:xfrm>
            <a:custGeom>
              <a:avLst/>
              <a:gdLst/>
              <a:ahLst/>
              <a:cxnLst/>
              <a:rect l="l" t="t" r="r" b="b"/>
              <a:pathLst>
                <a:path w="262073" h="98149" fill="none" extrusionOk="0">
                  <a:moveTo>
                    <a:pt x="0" y="1"/>
                  </a:moveTo>
                  <a:lnTo>
                    <a:pt x="164654" y="91795"/>
                  </a:lnTo>
                  <a:lnTo>
                    <a:pt x="172344" y="94622"/>
                  </a:lnTo>
                  <a:lnTo>
                    <a:pt x="181827" y="98148"/>
                  </a:lnTo>
                  <a:lnTo>
                    <a:pt x="192557" y="97175"/>
                  </a:lnTo>
                  <a:lnTo>
                    <a:pt x="237148" y="79090"/>
                  </a:lnTo>
                  <a:lnTo>
                    <a:pt x="262072" y="64804"/>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31" name="Google Shape;1166;p59">
              <a:extLst>
                <a:ext uri="{FF2B5EF4-FFF2-40B4-BE49-F238E27FC236}">
                  <a16:creationId xmlns:a16="http://schemas.microsoft.com/office/drawing/2014/main" id="{83C0BA1A-981D-422E-A210-E275A773D677}"/>
                </a:ext>
              </a:extLst>
            </p:cNvPr>
            <p:cNvSpPr/>
            <p:nvPr/>
          </p:nvSpPr>
          <p:spPr>
            <a:xfrm>
              <a:off x="6835500" y="1478275"/>
              <a:ext cx="561575" cy="2548700"/>
            </a:xfrm>
            <a:custGeom>
              <a:avLst/>
              <a:gdLst/>
              <a:ahLst/>
              <a:cxnLst/>
              <a:rect l="l" t="t" r="r" b="b"/>
              <a:pathLst>
                <a:path w="22463" h="101948" fill="none" extrusionOk="0">
                  <a:moveTo>
                    <a:pt x="1" y="101947"/>
                  </a:moveTo>
                  <a:lnTo>
                    <a:pt x="11368" y="81765"/>
                  </a:lnTo>
                  <a:lnTo>
                    <a:pt x="18086" y="58938"/>
                  </a:lnTo>
                  <a:lnTo>
                    <a:pt x="22463"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32" name="Google Shape;1167;p59">
              <a:extLst>
                <a:ext uri="{FF2B5EF4-FFF2-40B4-BE49-F238E27FC236}">
                  <a16:creationId xmlns:a16="http://schemas.microsoft.com/office/drawing/2014/main" id="{A76E5AA6-2350-4A66-AC67-5FBC6B57ED89}"/>
                </a:ext>
              </a:extLst>
            </p:cNvPr>
            <p:cNvSpPr/>
            <p:nvPr/>
          </p:nvSpPr>
          <p:spPr>
            <a:xfrm>
              <a:off x="6910725" y="3550500"/>
              <a:ext cx="596550" cy="710525"/>
            </a:xfrm>
            <a:custGeom>
              <a:avLst/>
              <a:gdLst/>
              <a:ahLst/>
              <a:cxnLst/>
              <a:rect l="l" t="t" r="r" b="b"/>
              <a:pathLst>
                <a:path w="23862" h="28421" fill="none" extrusionOk="0">
                  <a:moveTo>
                    <a:pt x="1" y="0"/>
                  </a:moveTo>
                  <a:lnTo>
                    <a:pt x="2676" y="16292"/>
                  </a:lnTo>
                  <a:lnTo>
                    <a:pt x="23861" y="2842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33" name="Google Shape;1168;p59">
              <a:extLst>
                <a:ext uri="{FF2B5EF4-FFF2-40B4-BE49-F238E27FC236}">
                  <a16:creationId xmlns:a16="http://schemas.microsoft.com/office/drawing/2014/main" id="{73251830-A123-49DF-9234-757FD3ECE6EC}"/>
                </a:ext>
              </a:extLst>
            </p:cNvPr>
            <p:cNvSpPr/>
            <p:nvPr/>
          </p:nvSpPr>
          <p:spPr>
            <a:xfrm>
              <a:off x="4640925" y="3705500"/>
              <a:ext cx="603375" cy="320700"/>
            </a:xfrm>
            <a:custGeom>
              <a:avLst/>
              <a:gdLst/>
              <a:ahLst/>
              <a:cxnLst/>
              <a:rect l="l" t="t" r="r" b="b"/>
              <a:pathLst>
                <a:path w="24135" h="12828" fill="none" extrusionOk="0">
                  <a:moveTo>
                    <a:pt x="1" y="1"/>
                  </a:moveTo>
                  <a:lnTo>
                    <a:pt x="24135" y="12828"/>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34" name="Google Shape;1169;p59">
              <a:extLst>
                <a:ext uri="{FF2B5EF4-FFF2-40B4-BE49-F238E27FC236}">
                  <a16:creationId xmlns:a16="http://schemas.microsoft.com/office/drawing/2014/main" id="{E8197661-3667-49F6-B0BD-F684D9562048}"/>
                </a:ext>
              </a:extLst>
            </p:cNvPr>
            <p:cNvSpPr/>
            <p:nvPr/>
          </p:nvSpPr>
          <p:spPr>
            <a:xfrm>
              <a:off x="4102175" y="3806575"/>
              <a:ext cx="728000" cy="1317675"/>
            </a:xfrm>
            <a:custGeom>
              <a:avLst/>
              <a:gdLst/>
              <a:ahLst/>
              <a:cxnLst/>
              <a:rect l="l" t="t" r="r" b="b"/>
              <a:pathLst>
                <a:path w="29120" h="52707" fill="none" extrusionOk="0">
                  <a:moveTo>
                    <a:pt x="29119" y="1"/>
                  </a:moveTo>
                  <a:lnTo>
                    <a:pt x="0" y="52707"/>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35" name="Google Shape;1170;p59">
              <a:extLst>
                <a:ext uri="{FF2B5EF4-FFF2-40B4-BE49-F238E27FC236}">
                  <a16:creationId xmlns:a16="http://schemas.microsoft.com/office/drawing/2014/main" id="{7B21710A-2457-4AF1-9E2E-877590F0C0CB}"/>
                </a:ext>
              </a:extLst>
            </p:cNvPr>
            <p:cNvSpPr/>
            <p:nvPr/>
          </p:nvSpPr>
          <p:spPr>
            <a:xfrm>
              <a:off x="3842275" y="3729075"/>
              <a:ext cx="675575" cy="1203675"/>
            </a:xfrm>
            <a:custGeom>
              <a:avLst/>
              <a:gdLst/>
              <a:ahLst/>
              <a:cxnLst/>
              <a:rect l="l" t="t" r="r" b="b"/>
              <a:pathLst>
                <a:path w="27023" h="48147" fill="none" extrusionOk="0">
                  <a:moveTo>
                    <a:pt x="27023" y="0"/>
                  </a:moveTo>
                  <a:lnTo>
                    <a:pt x="1" y="48147"/>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36" name="Google Shape;1171;p59">
              <a:extLst>
                <a:ext uri="{FF2B5EF4-FFF2-40B4-BE49-F238E27FC236}">
                  <a16:creationId xmlns:a16="http://schemas.microsoft.com/office/drawing/2014/main" id="{34BF7844-CDA4-4209-9C04-FCF18A0FBC8D}"/>
                </a:ext>
              </a:extLst>
            </p:cNvPr>
            <p:cNvSpPr/>
            <p:nvPr/>
          </p:nvSpPr>
          <p:spPr>
            <a:xfrm>
              <a:off x="3365075" y="3689550"/>
              <a:ext cx="703675" cy="1257650"/>
            </a:xfrm>
            <a:custGeom>
              <a:avLst/>
              <a:gdLst/>
              <a:ahLst/>
              <a:cxnLst/>
              <a:rect l="l" t="t" r="r" b="b"/>
              <a:pathLst>
                <a:path w="28147" h="50306" fill="none" extrusionOk="0">
                  <a:moveTo>
                    <a:pt x="0" y="50305"/>
                  </a:moveTo>
                  <a:lnTo>
                    <a:pt x="28147"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37" name="Google Shape;1172;p59">
              <a:extLst>
                <a:ext uri="{FF2B5EF4-FFF2-40B4-BE49-F238E27FC236}">
                  <a16:creationId xmlns:a16="http://schemas.microsoft.com/office/drawing/2014/main" id="{3E06DA8B-EB5C-473D-B2FD-25F5A3284067}"/>
                </a:ext>
              </a:extLst>
            </p:cNvPr>
            <p:cNvSpPr/>
            <p:nvPr/>
          </p:nvSpPr>
          <p:spPr>
            <a:xfrm>
              <a:off x="3107475" y="3548975"/>
              <a:ext cx="695325" cy="1240925"/>
            </a:xfrm>
            <a:custGeom>
              <a:avLst/>
              <a:gdLst/>
              <a:ahLst/>
              <a:cxnLst/>
              <a:rect l="l" t="t" r="r" b="b"/>
              <a:pathLst>
                <a:path w="27813" h="49637" fill="none" extrusionOk="0">
                  <a:moveTo>
                    <a:pt x="27812" y="0"/>
                  </a:moveTo>
                  <a:lnTo>
                    <a:pt x="0" y="49636"/>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38" name="Google Shape;1173;p59">
              <a:extLst>
                <a:ext uri="{FF2B5EF4-FFF2-40B4-BE49-F238E27FC236}">
                  <a16:creationId xmlns:a16="http://schemas.microsoft.com/office/drawing/2014/main" id="{6448100E-0486-4C2D-A8BD-4F2E7D15345A}"/>
                </a:ext>
              </a:extLst>
            </p:cNvPr>
            <p:cNvSpPr/>
            <p:nvPr/>
          </p:nvSpPr>
          <p:spPr>
            <a:xfrm>
              <a:off x="2612025" y="3313400"/>
              <a:ext cx="692275" cy="1256900"/>
            </a:xfrm>
            <a:custGeom>
              <a:avLst/>
              <a:gdLst/>
              <a:ahLst/>
              <a:cxnLst/>
              <a:rect l="l" t="t" r="r" b="b"/>
              <a:pathLst>
                <a:path w="27691" h="50276" fill="none" extrusionOk="0">
                  <a:moveTo>
                    <a:pt x="27691" y="1"/>
                  </a:moveTo>
                  <a:lnTo>
                    <a:pt x="0" y="50275"/>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39" name="Google Shape;1174;p59">
              <a:extLst>
                <a:ext uri="{FF2B5EF4-FFF2-40B4-BE49-F238E27FC236}">
                  <a16:creationId xmlns:a16="http://schemas.microsoft.com/office/drawing/2014/main" id="{49983D0D-7D3A-4796-9190-378A9C537847}"/>
                </a:ext>
              </a:extLst>
            </p:cNvPr>
            <p:cNvSpPr/>
            <p:nvPr/>
          </p:nvSpPr>
          <p:spPr>
            <a:xfrm>
              <a:off x="74725" y="2986650"/>
              <a:ext cx="3104950" cy="1073750"/>
            </a:xfrm>
            <a:custGeom>
              <a:avLst/>
              <a:gdLst/>
              <a:ahLst/>
              <a:cxnLst/>
              <a:rect l="l" t="t" r="r" b="b"/>
              <a:pathLst>
                <a:path w="124198" h="42950" fill="none" extrusionOk="0">
                  <a:moveTo>
                    <a:pt x="124198" y="15351"/>
                  </a:moveTo>
                  <a:lnTo>
                    <a:pt x="108818" y="42950"/>
                  </a:lnTo>
                  <a:lnTo>
                    <a:pt x="85626" y="42950"/>
                  </a:lnTo>
                  <a:cubicBezTo>
                    <a:pt x="85626" y="42950"/>
                    <a:pt x="81218" y="42555"/>
                    <a:pt x="74987" y="39150"/>
                  </a:cubicBezTo>
                  <a:cubicBezTo>
                    <a:pt x="70033" y="36445"/>
                    <a:pt x="53619" y="26718"/>
                    <a:pt x="46932" y="22767"/>
                  </a:cubicBezTo>
                  <a:cubicBezTo>
                    <a:pt x="45078" y="21642"/>
                    <a:pt x="42920" y="21034"/>
                    <a:pt x="40731" y="21004"/>
                  </a:cubicBezTo>
                  <a:lnTo>
                    <a:pt x="39546" y="21004"/>
                  </a:lnTo>
                  <a:cubicBezTo>
                    <a:pt x="37418" y="20974"/>
                    <a:pt x="35321" y="20366"/>
                    <a:pt x="33467" y="19302"/>
                  </a:cubicBezTo>
                  <a:lnTo>
                    <a:pt x="1"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40" name="Google Shape;1175;p59">
              <a:extLst>
                <a:ext uri="{FF2B5EF4-FFF2-40B4-BE49-F238E27FC236}">
                  <a16:creationId xmlns:a16="http://schemas.microsoft.com/office/drawing/2014/main" id="{A93F7A02-08E5-416C-989C-8E49788D6010}"/>
                </a:ext>
              </a:extLst>
            </p:cNvPr>
            <p:cNvSpPr/>
            <p:nvPr/>
          </p:nvSpPr>
          <p:spPr>
            <a:xfrm>
              <a:off x="842975" y="2076300"/>
              <a:ext cx="4953025" cy="2500075"/>
            </a:xfrm>
            <a:custGeom>
              <a:avLst/>
              <a:gdLst/>
              <a:ahLst/>
              <a:cxnLst/>
              <a:rect l="l" t="t" r="r" b="b"/>
              <a:pathLst>
                <a:path w="198121" h="100003" fill="none" extrusionOk="0">
                  <a:moveTo>
                    <a:pt x="1" y="1"/>
                  </a:moveTo>
                  <a:lnTo>
                    <a:pt x="165779" y="92069"/>
                  </a:lnTo>
                  <a:lnTo>
                    <a:pt x="187269" y="100002"/>
                  </a:lnTo>
                  <a:lnTo>
                    <a:pt x="198120" y="94865"/>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41" name="Google Shape;1176;p59">
              <a:extLst>
                <a:ext uri="{FF2B5EF4-FFF2-40B4-BE49-F238E27FC236}">
                  <a16:creationId xmlns:a16="http://schemas.microsoft.com/office/drawing/2014/main" id="{C49FFA35-B92E-4C4B-A9B2-2C386677EF8C}"/>
                </a:ext>
              </a:extLst>
            </p:cNvPr>
            <p:cNvSpPr/>
            <p:nvPr/>
          </p:nvSpPr>
          <p:spPr>
            <a:xfrm>
              <a:off x="725200" y="2118100"/>
              <a:ext cx="5416550" cy="3145975"/>
            </a:xfrm>
            <a:custGeom>
              <a:avLst/>
              <a:gdLst/>
              <a:ahLst/>
              <a:cxnLst/>
              <a:rect l="l" t="t" r="r" b="b"/>
              <a:pathLst>
                <a:path w="216662" h="125839" fill="none" extrusionOk="0">
                  <a:moveTo>
                    <a:pt x="1" y="1"/>
                  </a:moveTo>
                  <a:lnTo>
                    <a:pt x="154137" y="85777"/>
                  </a:lnTo>
                  <a:cubicBezTo>
                    <a:pt x="154137" y="85777"/>
                    <a:pt x="163894" y="91248"/>
                    <a:pt x="165353" y="92616"/>
                  </a:cubicBezTo>
                  <a:cubicBezTo>
                    <a:pt x="165353" y="92616"/>
                    <a:pt x="181159" y="95473"/>
                    <a:pt x="187846" y="98725"/>
                  </a:cubicBezTo>
                  <a:cubicBezTo>
                    <a:pt x="194503" y="101978"/>
                    <a:pt x="213652" y="113285"/>
                    <a:pt x="216661" y="125838"/>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42" name="Google Shape;1177;p59">
              <a:extLst>
                <a:ext uri="{FF2B5EF4-FFF2-40B4-BE49-F238E27FC236}">
                  <a16:creationId xmlns:a16="http://schemas.microsoft.com/office/drawing/2014/main" id="{0F4D64A6-BFF2-49C1-AD02-F02BD18BB9C0}"/>
                </a:ext>
              </a:extLst>
            </p:cNvPr>
            <p:cNvSpPr/>
            <p:nvPr/>
          </p:nvSpPr>
          <p:spPr>
            <a:xfrm>
              <a:off x="496475" y="2174325"/>
              <a:ext cx="4015300" cy="2208275"/>
            </a:xfrm>
            <a:custGeom>
              <a:avLst/>
              <a:gdLst/>
              <a:ahLst/>
              <a:cxnLst/>
              <a:rect l="l" t="t" r="r" b="b"/>
              <a:pathLst>
                <a:path w="160612" h="88331" fill="none" extrusionOk="0">
                  <a:moveTo>
                    <a:pt x="160611" y="88330"/>
                  </a:moveTo>
                  <a:lnTo>
                    <a:pt x="1"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43" name="Google Shape;1178;p59">
              <a:extLst>
                <a:ext uri="{FF2B5EF4-FFF2-40B4-BE49-F238E27FC236}">
                  <a16:creationId xmlns:a16="http://schemas.microsoft.com/office/drawing/2014/main" id="{33532E67-C776-485E-8EC8-4BA1C6065092}"/>
                </a:ext>
              </a:extLst>
            </p:cNvPr>
            <p:cNvSpPr/>
            <p:nvPr/>
          </p:nvSpPr>
          <p:spPr>
            <a:xfrm>
              <a:off x="1112000" y="2118100"/>
              <a:ext cx="3633050" cy="2492475"/>
            </a:xfrm>
            <a:custGeom>
              <a:avLst/>
              <a:gdLst/>
              <a:ahLst/>
              <a:cxnLst/>
              <a:rect l="l" t="t" r="r" b="b"/>
              <a:pathLst>
                <a:path w="145322" h="99699" fill="none" extrusionOk="0">
                  <a:moveTo>
                    <a:pt x="13009" y="1"/>
                  </a:moveTo>
                  <a:lnTo>
                    <a:pt x="0" y="22189"/>
                  </a:lnTo>
                  <a:lnTo>
                    <a:pt x="140215" y="99698"/>
                  </a:lnTo>
                  <a:lnTo>
                    <a:pt x="145322" y="91734"/>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44" name="Google Shape;1179;p59">
              <a:extLst>
                <a:ext uri="{FF2B5EF4-FFF2-40B4-BE49-F238E27FC236}">
                  <a16:creationId xmlns:a16="http://schemas.microsoft.com/office/drawing/2014/main" id="{2D628DC9-35B2-4EF3-8C78-0CAAD45D8962}"/>
                </a:ext>
              </a:extLst>
            </p:cNvPr>
            <p:cNvSpPr/>
            <p:nvPr/>
          </p:nvSpPr>
          <p:spPr>
            <a:xfrm>
              <a:off x="1445575" y="2362775"/>
              <a:ext cx="282700" cy="494725"/>
            </a:xfrm>
            <a:custGeom>
              <a:avLst/>
              <a:gdLst/>
              <a:ahLst/>
              <a:cxnLst/>
              <a:rect l="l" t="t" r="r" b="b"/>
              <a:pathLst>
                <a:path w="11308" h="19789" fill="none" extrusionOk="0">
                  <a:moveTo>
                    <a:pt x="1" y="19789"/>
                  </a:moveTo>
                  <a:lnTo>
                    <a:pt x="11308"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45" name="Google Shape;1180;p59">
              <a:extLst>
                <a:ext uri="{FF2B5EF4-FFF2-40B4-BE49-F238E27FC236}">
                  <a16:creationId xmlns:a16="http://schemas.microsoft.com/office/drawing/2014/main" id="{3986DF53-C910-4CE8-9146-54142D4342C1}"/>
                </a:ext>
              </a:extLst>
            </p:cNvPr>
            <p:cNvSpPr/>
            <p:nvPr/>
          </p:nvSpPr>
          <p:spPr>
            <a:xfrm>
              <a:off x="1777650" y="2564150"/>
              <a:ext cx="265225" cy="477250"/>
            </a:xfrm>
            <a:custGeom>
              <a:avLst/>
              <a:gdLst/>
              <a:ahLst/>
              <a:cxnLst/>
              <a:rect l="l" t="t" r="r" b="b"/>
              <a:pathLst>
                <a:path w="10609" h="19090" fill="none" extrusionOk="0">
                  <a:moveTo>
                    <a:pt x="1" y="19089"/>
                  </a:moveTo>
                  <a:lnTo>
                    <a:pt x="10609"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46" name="Google Shape;1181;p59">
              <a:extLst>
                <a:ext uri="{FF2B5EF4-FFF2-40B4-BE49-F238E27FC236}">
                  <a16:creationId xmlns:a16="http://schemas.microsoft.com/office/drawing/2014/main" id="{17D907B6-6A41-4695-8B95-BBDF058B8A74}"/>
                </a:ext>
              </a:extLst>
            </p:cNvPr>
            <p:cNvSpPr/>
            <p:nvPr/>
          </p:nvSpPr>
          <p:spPr>
            <a:xfrm>
              <a:off x="2102125" y="2783775"/>
              <a:ext cx="252325" cy="436950"/>
            </a:xfrm>
            <a:custGeom>
              <a:avLst/>
              <a:gdLst/>
              <a:ahLst/>
              <a:cxnLst/>
              <a:rect l="l" t="t" r="r" b="b"/>
              <a:pathLst>
                <a:path w="10093" h="17478" fill="none" extrusionOk="0">
                  <a:moveTo>
                    <a:pt x="1" y="17478"/>
                  </a:moveTo>
                  <a:lnTo>
                    <a:pt x="10092"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47" name="Google Shape;1182;p59">
              <a:extLst>
                <a:ext uri="{FF2B5EF4-FFF2-40B4-BE49-F238E27FC236}">
                  <a16:creationId xmlns:a16="http://schemas.microsoft.com/office/drawing/2014/main" id="{D898D508-971C-4B72-8C8C-BE61DDDF77F4}"/>
                </a:ext>
              </a:extLst>
            </p:cNvPr>
            <p:cNvSpPr/>
            <p:nvPr/>
          </p:nvSpPr>
          <p:spPr>
            <a:xfrm>
              <a:off x="1953950" y="2751850"/>
              <a:ext cx="723450" cy="1122375"/>
            </a:xfrm>
            <a:custGeom>
              <a:avLst/>
              <a:gdLst/>
              <a:ahLst/>
              <a:cxnLst/>
              <a:rect l="l" t="t" r="r" b="b"/>
              <a:pathLst>
                <a:path w="28938" h="44895" fill="none" extrusionOk="0">
                  <a:moveTo>
                    <a:pt x="28937" y="1"/>
                  </a:moveTo>
                  <a:lnTo>
                    <a:pt x="15411" y="23983"/>
                  </a:lnTo>
                  <a:cubicBezTo>
                    <a:pt x="15411" y="23983"/>
                    <a:pt x="12159" y="27600"/>
                    <a:pt x="11794" y="30153"/>
                  </a:cubicBezTo>
                  <a:cubicBezTo>
                    <a:pt x="11429" y="32737"/>
                    <a:pt x="9879" y="36749"/>
                    <a:pt x="5502" y="36262"/>
                  </a:cubicBezTo>
                  <a:lnTo>
                    <a:pt x="1" y="44895"/>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48" name="Google Shape;1183;p59">
              <a:extLst>
                <a:ext uri="{FF2B5EF4-FFF2-40B4-BE49-F238E27FC236}">
                  <a16:creationId xmlns:a16="http://schemas.microsoft.com/office/drawing/2014/main" id="{46ABD909-347A-415B-B59F-1F2B5280E191}"/>
                </a:ext>
              </a:extLst>
            </p:cNvPr>
            <p:cNvSpPr/>
            <p:nvPr/>
          </p:nvSpPr>
          <p:spPr>
            <a:xfrm>
              <a:off x="2098325" y="3832425"/>
              <a:ext cx="283475" cy="462775"/>
            </a:xfrm>
            <a:custGeom>
              <a:avLst/>
              <a:gdLst/>
              <a:ahLst/>
              <a:cxnLst/>
              <a:rect l="l" t="t" r="r" b="b"/>
              <a:pathLst>
                <a:path w="11339" h="18511" fill="none" extrusionOk="0">
                  <a:moveTo>
                    <a:pt x="1" y="18511"/>
                  </a:moveTo>
                  <a:lnTo>
                    <a:pt x="11338"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49" name="Google Shape;1184;p59">
              <a:extLst>
                <a:ext uri="{FF2B5EF4-FFF2-40B4-BE49-F238E27FC236}">
                  <a16:creationId xmlns:a16="http://schemas.microsoft.com/office/drawing/2014/main" id="{AF29DC3A-7307-4898-9B7B-6FA314CD8DFF}"/>
                </a:ext>
              </a:extLst>
            </p:cNvPr>
            <p:cNvSpPr/>
            <p:nvPr/>
          </p:nvSpPr>
          <p:spPr>
            <a:xfrm>
              <a:off x="108175" y="2575550"/>
              <a:ext cx="4311650" cy="2418000"/>
            </a:xfrm>
            <a:custGeom>
              <a:avLst/>
              <a:gdLst/>
              <a:ahLst/>
              <a:cxnLst/>
              <a:rect l="l" t="t" r="r" b="b"/>
              <a:pathLst>
                <a:path w="172466" h="96720" fill="none" extrusionOk="0">
                  <a:moveTo>
                    <a:pt x="0" y="1"/>
                  </a:moveTo>
                  <a:lnTo>
                    <a:pt x="110246" y="61065"/>
                  </a:lnTo>
                  <a:lnTo>
                    <a:pt x="165809" y="91005"/>
                  </a:lnTo>
                  <a:lnTo>
                    <a:pt x="172466" y="96719"/>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50" name="Google Shape;1185;p59">
              <a:extLst>
                <a:ext uri="{FF2B5EF4-FFF2-40B4-BE49-F238E27FC236}">
                  <a16:creationId xmlns:a16="http://schemas.microsoft.com/office/drawing/2014/main" id="{B10E5196-F63D-4775-917B-3AD4062F455C}"/>
                </a:ext>
              </a:extLst>
            </p:cNvPr>
            <p:cNvSpPr/>
            <p:nvPr/>
          </p:nvSpPr>
          <p:spPr>
            <a:xfrm>
              <a:off x="271550" y="2215375"/>
              <a:ext cx="300175" cy="520550"/>
            </a:xfrm>
            <a:custGeom>
              <a:avLst/>
              <a:gdLst/>
              <a:ahLst/>
              <a:cxnLst/>
              <a:rect l="l" t="t" r="r" b="b"/>
              <a:pathLst>
                <a:path w="12007" h="20822" fill="none" extrusionOk="0">
                  <a:moveTo>
                    <a:pt x="12007" y="0"/>
                  </a:moveTo>
                  <a:lnTo>
                    <a:pt x="0" y="2082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51" name="Google Shape;1186;p59">
              <a:extLst>
                <a:ext uri="{FF2B5EF4-FFF2-40B4-BE49-F238E27FC236}">
                  <a16:creationId xmlns:a16="http://schemas.microsoft.com/office/drawing/2014/main" id="{7BCB2936-3512-4F92-8F0F-AF13A42FAB50}"/>
                </a:ext>
              </a:extLst>
            </p:cNvPr>
            <p:cNvSpPr/>
            <p:nvPr/>
          </p:nvSpPr>
          <p:spPr>
            <a:xfrm>
              <a:off x="328550" y="2181175"/>
              <a:ext cx="121600" cy="218875"/>
            </a:xfrm>
            <a:custGeom>
              <a:avLst/>
              <a:gdLst/>
              <a:ahLst/>
              <a:cxnLst/>
              <a:rect l="l" t="t" r="r" b="b"/>
              <a:pathLst>
                <a:path w="4864" h="8755" fill="none" extrusionOk="0">
                  <a:moveTo>
                    <a:pt x="4863" y="0"/>
                  </a:moveTo>
                  <a:lnTo>
                    <a:pt x="0" y="8754"/>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52" name="Google Shape;1187;p59">
              <a:extLst>
                <a:ext uri="{FF2B5EF4-FFF2-40B4-BE49-F238E27FC236}">
                  <a16:creationId xmlns:a16="http://schemas.microsoft.com/office/drawing/2014/main" id="{9F419646-28C6-4533-9C0C-0A302346039D}"/>
                </a:ext>
              </a:extLst>
            </p:cNvPr>
            <p:cNvSpPr/>
            <p:nvPr/>
          </p:nvSpPr>
          <p:spPr>
            <a:xfrm>
              <a:off x="74725" y="2257150"/>
              <a:ext cx="1171800" cy="654300"/>
            </a:xfrm>
            <a:custGeom>
              <a:avLst/>
              <a:gdLst/>
              <a:ahLst/>
              <a:cxnLst/>
              <a:rect l="l" t="t" r="r" b="b"/>
              <a:pathLst>
                <a:path w="46872" h="26172" fill="none" extrusionOk="0">
                  <a:moveTo>
                    <a:pt x="46871" y="26172"/>
                  </a:moveTo>
                  <a:lnTo>
                    <a:pt x="1"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53" name="Google Shape;1188;p59">
              <a:extLst>
                <a:ext uri="{FF2B5EF4-FFF2-40B4-BE49-F238E27FC236}">
                  <a16:creationId xmlns:a16="http://schemas.microsoft.com/office/drawing/2014/main" id="{77B0C35B-A22A-4DF1-95B3-B5523A2B9F79}"/>
                </a:ext>
              </a:extLst>
            </p:cNvPr>
            <p:cNvSpPr/>
            <p:nvPr/>
          </p:nvSpPr>
          <p:spPr>
            <a:xfrm>
              <a:off x="348300" y="2000325"/>
              <a:ext cx="783475" cy="1144425"/>
            </a:xfrm>
            <a:custGeom>
              <a:avLst/>
              <a:gdLst/>
              <a:ahLst/>
              <a:cxnLst/>
              <a:rect l="l" t="t" r="r" b="b"/>
              <a:pathLst>
                <a:path w="31339" h="45777" fill="none" extrusionOk="0">
                  <a:moveTo>
                    <a:pt x="31338" y="0"/>
                  </a:moveTo>
                  <a:lnTo>
                    <a:pt x="8937" y="39454"/>
                  </a:lnTo>
                  <a:lnTo>
                    <a:pt x="0" y="45776"/>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54" name="Google Shape;1189;p59">
              <a:extLst>
                <a:ext uri="{FF2B5EF4-FFF2-40B4-BE49-F238E27FC236}">
                  <a16:creationId xmlns:a16="http://schemas.microsoft.com/office/drawing/2014/main" id="{0506C397-842C-4A6F-AAF7-997FC1AB2EDE}"/>
                </a:ext>
              </a:extLst>
            </p:cNvPr>
            <p:cNvSpPr/>
            <p:nvPr/>
          </p:nvSpPr>
          <p:spPr>
            <a:xfrm>
              <a:off x="151475" y="2691050"/>
              <a:ext cx="454450" cy="235600"/>
            </a:xfrm>
            <a:custGeom>
              <a:avLst/>
              <a:gdLst/>
              <a:ahLst/>
              <a:cxnLst/>
              <a:rect l="l" t="t" r="r" b="b"/>
              <a:pathLst>
                <a:path w="18178" h="9424" fill="none" extrusionOk="0">
                  <a:moveTo>
                    <a:pt x="18178" y="9424"/>
                  </a:moveTo>
                  <a:cubicBezTo>
                    <a:pt x="12585" y="5411"/>
                    <a:pt x="6475" y="2250"/>
                    <a:pt x="1" y="1"/>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55" name="Google Shape;1190;p59">
              <a:extLst>
                <a:ext uri="{FF2B5EF4-FFF2-40B4-BE49-F238E27FC236}">
                  <a16:creationId xmlns:a16="http://schemas.microsoft.com/office/drawing/2014/main" id="{A199AB35-7DE6-4F09-905C-829DC5982544}"/>
                </a:ext>
              </a:extLst>
            </p:cNvPr>
            <p:cNvSpPr/>
            <p:nvPr/>
          </p:nvSpPr>
          <p:spPr>
            <a:xfrm>
              <a:off x="155275" y="2880275"/>
              <a:ext cx="3968200" cy="2205225"/>
            </a:xfrm>
            <a:custGeom>
              <a:avLst/>
              <a:gdLst/>
              <a:ahLst/>
              <a:cxnLst/>
              <a:rect l="l" t="t" r="r" b="b"/>
              <a:pathLst>
                <a:path w="158728" h="88209" fill="none" extrusionOk="0">
                  <a:moveTo>
                    <a:pt x="1" y="0"/>
                  </a:moveTo>
                  <a:lnTo>
                    <a:pt x="158727" y="88208"/>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56" name="Google Shape;1191;p59">
              <a:extLst>
                <a:ext uri="{FF2B5EF4-FFF2-40B4-BE49-F238E27FC236}">
                  <a16:creationId xmlns:a16="http://schemas.microsoft.com/office/drawing/2014/main" id="{210D657B-7D00-4094-BB8E-DBF483D1F6D0}"/>
                </a:ext>
              </a:extLst>
            </p:cNvPr>
            <p:cNvSpPr/>
            <p:nvPr/>
          </p:nvSpPr>
          <p:spPr>
            <a:xfrm>
              <a:off x="2914450" y="4525425"/>
              <a:ext cx="479525" cy="857175"/>
            </a:xfrm>
            <a:custGeom>
              <a:avLst/>
              <a:gdLst/>
              <a:ahLst/>
              <a:cxnLst/>
              <a:rect l="l" t="t" r="r" b="b"/>
              <a:pathLst>
                <a:path w="19181" h="34287" fill="none" extrusionOk="0">
                  <a:moveTo>
                    <a:pt x="19180" y="1"/>
                  </a:moveTo>
                  <a:lnTo>
                    <a:pt x="1" y="34287"/>
                  </a:lnTo>
                </a:path>
              </a:pathLst>
            </a:custGeom>
            <a:solidFill>
              <a:schemeClr val="dk1"/>
            </a:solidFill>
            <a:ln w="28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57" name="Google Shape;1192;p59">
              <a:extLst>
                <a:ext uri="{FF2B5EF4-FFF2-40B4-BE49-F238E27FC236}">
                  <a16:creationId xmlns:a16="http://schemas.microsoft.com/office/drawing/2014/main" id="{38096F7F-B90A-42DF-92D9-904D09C8B286}"/>
                </a:ext>
              </a:extLst>
            </p:cNvPr>
            <p:cNvSpPr/>
            <p:nvPr/>
          </p:nvSpPr>
          <p:spPr>
            <a:xfrm>
              <a:off x="2191800" y="4143200"/>
              <a:ext cx="1073750" cy="610975"/>
            </a:xfrm>
            <a:custGeom>
              <a:avLst/>
              <a:gdLst/>
              <a:ahLst/>
              <a:cxnLst/>
              <a:rect l="l" t="t" r="r" b="b"/>
              <a:pathLst>
                <a:path w="42950" h="24439" fill="none" extrusionOk="0">
                  <a:moveTo>
                    <a:pt x="42949" y="24439"/>
                  </a:moveTo>
                  <a:lnTo>
                    <a:pt x="0"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58" name="Google Shape;1193;p59">
              <a:extLst>
                <a:ext uri="{FF2B5EF4-FFF2-40B4-BE49-F238E27FC236}">
                  <a16:creationId xmlns:a16="http://schemas.microsoft.com/office/drawing/2014/main" id="{B9FF5666-C8E5-42CC-A39E-122DDA815C85}"/>
                </a:ext>
              </a:extLst>
            </p:cNvPr>
            <p:cNvSpPr/>
            <p:nvPr/>
          </p:nvSpPr>
          <p:spPr>
            <a:xfrm>
              <a:off x="1067150" y="3245775"/>
              <a:ext cx="4000100" cy="1825275"/>
            </a:xfrm>
            <a:custGeom>
              <a:avLst/>
              <a:gdLst/>
              <a:ahLst/>
              <a:cxnLst/>
              <a:rect l="l" t="t" r="r" b="b"/>
              <a:pathLst>
                <a:path w="160004" h="73011" fill="none" extrusionOk="0">
                  <a:moveTo>
                    <a:pt x="1" y="1"/>
                  </a:moveTo>
                  <a:lnTo>
                    <a:pt x="124866" y="68847"/>
                  </a:lnTo>
                  <a:lnTo>
                    <a:pt x="160004" y="7301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59" name="Google Shape;1194;p59">
              <a:extLst>
                <a:ext uri="{FF2B5EF4-FFF2-40B4-BE49-F238E27FC236}">
                  <a16:creationId xmlns:a16="http://schemas.microsoft.com/office/drawing/2014/main" id="{79BFC531-0605-478B-80D8-3A82C7D471A9}"/>
                </a:ext>
              </a:extLst>
            </p:cNvPr>
            <p:cNvSpPr/>
            <p:nvPr/>
          </p:nvSpPr>
          <p:spPr>
            <a:xfrm>
              <a:off x="932650" y="2783775"/>
              <a:ext cx="379975" cy="696825"/>
            </a:xfrm>
            <a:custGeom>
              <a:avLst/>
              <a:gdLst/>
              <a:ahLst/>
              <a:cxnLst/>
              <a:rect l="l" t="t" r="r" b="b"/>
              <a:pathLst>
                <a:path w="15199" h="27873" fill="none" extrusionOk="0">
                  <a:moveTo>
                    <a:pt x="1" y="27873"/>
                  </a:moveTo>
                  <a:lnTo>
                    <a:pt x="15199"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60" name="Google Shape;1195;p59">
              <a:extLst>
                <a:ext uri="{FF2B5EF4-FFF2-40B4-BE49-F238E27FC236}">
                  <a16:creationId xmlns:a16="http://schemas.microsoft.com/office/drawing/2014/main" id="{D06390F0-9875-4C76-B5C4-DD86DB4F87D1}"/>
                </a:ext>
              </a:extLst>
            </p:cNvPr>
            <p:cNvSpPr/>
            <p:nvPr/>
          </p:nvSpPr>
          <p:spPr>
            <a:xfrm>
              <a:off x="577025" y="2672825"/>
              <a:ext cx="535000" cy="459750"/>
            </a:xfrm>
            <a:custGeom>
              <a:avLst/>
              <a:gdLst/>
              <a:ahLst/>
              <a:cxnLst/>
              <a:rect l="l" t="t" r="r" b="b"/>
              <a:pathLst>
                <a:path w="21400" h="18390" fill="none" extrusionOk="0">
                  <a:moveTo>
                    <a:pt x="21399" y="0"/>
                  </a:moveTo>
                  <a:lnTo>
                    <a:pt x="11216" y="18390"/>
                  </a:lnTo>
                  <a:lnTo>
                    <a:pt x="0" y="12189"/>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61" name="Google Shape;1196;p59">
              <a:extLst>
                <a:ext uri="{FF2B5EF4-FFF2-40B4-BE49-F238E27FC236}">
                  <a16:creationId xmlns:a16="http://schemas.microsoft.com/office/drawing/2014/main" id="{D4350F2A-4CE5-4C74-99C3-3272C66C2E17}"/>
                </a:ext>
              </a:extLst>
            </p:cNvPr>
            <p:cNvSpPr/>
            <p:nvPr/>
          </p:nvSpPr>
          <p:spPr>
            <a:xfrm>
              <a:off x="116525" y="2434975"/>
              <a:ext cx="1070725" cy="578300"/>
            </a:xfrm>
            <a:custGeom>
              <a:avLst/>
              <a:gdLst/>
              <a:ahLst/>
              <a:cxnLst/>
              <a:rect l="l" t="t" r="r" b="b"/>
              <a:pathLst>
                <a:path w="42829" h="23132" fill="none" extrusionOk="0">
                  <a:moveTo>
                    <a:pt x="42828" y="23132"/>
                  </a:moveTo>
                  <a:lnTo>
                    <a:pt x="1"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62" name="Google Shape;1197;p59">
              <a:extLst>
                <a:ext uri="{FF2B5EF4-FFF2-40B4-BE49-F238E27FC236}">
                  <a16:creationId xmlns:a16="http://schemas.microsoft.com/office/drawing/2014/main" id="{02B4C661-C53A-4268-A12D-63A914A5BB8C}"/>
                </a:ext>
              </a:extLst>
            </p:cNvPr>
            <p:cNvSpPr/>
            <p:nvPr/>
          </p:nvSpPr>
          <p:spPr>
            <a:xfrm>
              <a:off x="1320950" y="3020100"/>
              <a:ext cx="418725" cy="836650"/>
            </a:xfrm>
            <a:custGeom>
              <a:avLst/>
              <a:gdLst/>
              <a:ahLst/>
              <a:cxnLst/>
              <a:rect l="l" t="t" r="r" b="b"/>
              <a:pathLst>
                <a:path w="16749" h="33466" fill="none" extrusionOk="0">
                  <a:moveTo>
                    <a:pt x="16749" y="0"/>
                  </a:moveTo>
                  <a:lnTo>
                    <a:pt x="10275" y="11277"/>
                  </a:lnTo>
                  <a:lnTo>
                    <a:pt x="10275" y="15198"/>
                  </a:lnTo>
                  <a:lnTo>
                    <a:pt x="1" y="33466"/>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63" name="Google Shape;1198;p59">
              <a:extLst>
                <a:ext uri="{FF2B5EF4-FFF2-40B4-BE49-F238E27FC236}">
                  <a16:creationId xmlns:a16="http://schemas.microsoft.com/office/drawing/2014/main" id="{5990081F-087D-40B8-897E-0CD50934F23B}"/>
                </a:ext>
              </a:extLst>
            </p:cNvPr>
            <p:cNvSpPr/>
            <p:nvPr/>
          </p:nvSpPr>
          <p:spPr>
            <a:xfrm>
              <a:off x="2571750" y="3041375"/>
              <a:ext cx="243950" cy="438475"/>
            </a:xfrm>
            <a:custGeom>
              <a:avLst/>
              <a:gdLst/>
              <a:ahLst/>
              <a:cxnLst/>
              <a:rect l="l" t="t" r="r" b="b"/>
              <a:pathLst>
                <a:path w="9758" h="17539" fill="none" extrusionOk="0">
                  <a:moveTo>
                    <a:pt x="9757" y="0"/>
                  </a:moveTo>
                  <a:lnTo>
                    <a:pt x="0" y="17538"/>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64" name="Google Shape;1199;p59">
              <a:extLst>
                <a:ext uri="{FF2B5EF4-FFF2-40B4-BE49-F238E27FC236}">
                  <a16:creationId xmlns:a16="http://schemas.microsoft.com/office/drawing/2014/main" id="{4AC41463-CEAD-4581-BABF-9D7D61D12A54}"/>
                </a:ext>
              </a:extLst>
            </p:cNvPr>
            <p:cNvSpPr/>
            <p:nvPr/>
          </p:nvSpPr>
          <p:spPr>
            <a:xfrm>
              <a:off x="2457000" y="3168275"/>
              <a:ext cx="587425" cy="990925"/>
            </a:xfrm>
            <a:custGeom>
              <a:avLst/>
              <a:gdLst/>
              <a:ahLst/>
              <a:cxnLst/>
              <a:rect l="l" t="t" r="r" b="b"/>
              <a:pathLst>
                <a:path w="23497" h="39637" fill="none" extrusionOk="0">
                  <a:moveTo>
                    <a:pt x="23496" y="0"/>
                  </a:moveTo>
                  <a:lnTo>
                    <a:pt x="13770" y="17539"/>
                  </a:lnTo>
                  <a:cubicBezTo>
                    <a:pt x="13770" y="17539"/>
                    <a:pt x="11764" y="22402"/>
                    <a:pt x="10122" y="23891"/>
                  </a:cubicBezTo>
                  <a:cubicBezTo>
                    <a:pt x="8450" y="25350"/>
                    <a:pt x="1581" y="34651"/>
                    <a:pt x="0" y="39636"/>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65" name="Google Shape;1200;p59">
              <a:extLst>
                <a:ext uri="{FF2B5EF4-FFF2-40B4-BE49-F238E27FC236}">
                  <a16:creationId xmlns:a16="http://schemas.microsoft.com/office/drawing/2014/main" id="{15E92A7F-B2C2-45A4-94F2-9C880E5DFC5B}"/>
                </a:ext>
              </a:extLst>
            </p:cNvPr>
            <p:cNvSpPr/>
            <p:nvPr/>
          </p:nvSpPr>
          <p:spPr>
            <a:xfrm>
              <a:off x="2922050" y="3832425"/>
              <a:ext cx="2236400" cy="1134525"/>
            </a:xfrm>
            <a:custGeom>
              <a:avLst/>
              <a:gdLst/>
              <a:ahLst/>
              <a:cxnLst/>
              <a:rect l="l" t="t" r="r" b="b"/>
              <a:pathLst>
                <a:path w="89456" h="45381" fill="none" extrusionOk="0">
                  <a:moveTo>
                    <a:pt x="1" y="0"/>
                  </a:moveTo>
                  <a:lnTo>
                    <a:pt x="73254" y="40487"/>
                  </a:lnTo>
                  <a:lnTo>
                    <a:pt x="89455" y="4538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66" name="Google Shape;1201;p59">
              <a:extLst>
                <a:ext uri="{FF2B5EF4-FFF2-40B4-BE49-F238E27FC236}">
                  <a16:creationId xmlns:a16="http://schemas.microsoft.com/office/drawing/2014/main" id="{B3BBED80-409C-45B3-AD1D-3F1942537C66}"/>
                </a:ext>
              </a:extLst>
            </p:cNvPr>
            <p:cNvSpPr/>
            <p:nvPr/>
          </p:nvSpPr>
          <p:spPr>
            <a:xfrm>
              <a:off x="2867350" y="3931200"/>
              <a:ext cx="2624675" cy="1193050"/>
            </a:xfrm>
            <a:custGeom>
              <a:avLst/>
              <a:gdLst/>
              <a:ahLst/>
              <a:cxnLst/>
              <a:rect l="l" t="t" r="r" b="b"/>
              <a:pathLst>
                <a:path w="104987" h="47722" fill="none" extrusionOk="0">
                  <a:moveTo>
                    <a:pt x="0" y="0"/>
                  </a:moveTo>
                  <a:lnTo>
                    <a:pt x="57722" y="32645"/>
                  </a:lnTo>
                  <a:lnTo>
                    <a:pt x="75533" y="41430"/>
                  </a:lnTo>
                  <a:lnTo>
                    <a:pt x="90914" y="42889"/>
                  </a:lnTo>
                  <a:lnTo>
                    <a:pt x="100063" y="44287"/>
                  </a:lnTo>
                  <a:lnTo>
                    <a:pt x="104987" y="47722"/>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67" name="Google Shape;1202;p59">
              <a:extLst>
                <a:ext uri="{FF2B5EF4-FFF2-40B4-BE49-F238E27FC236}">
                  <a16:creationId xmlns:a16="http://schemas.microsoft.com/office/drawing/2014/main" id="{B44915BC-7ED5-41B8-92A4-EA5763E715A9}"/>
                </a:ext>
              </a:extLst>
            </p:cNvPr>
            <p:cNvSpPr/>
            <p:nvPr/>
          </p:nvSpPr>
          <p:spPr>
            <a:xfrm>
              <a:off x="4798225" y="3820250"/>
              <a:ext cx="519025" cy="1360225"/>
            </a:xfrm>
            <a:custGeom>
              <a:avLst/>
              <a:gdLst/>
              <a:ahLst/>
              <a:cxnLst/>
              <a:rect l="l" t="t" r="r" b="b"/>
              <a:pathLst>
                <a:path w="20761" h="54409" fill="none" extrusionOk="0">
                  <a:moveTo>
                    <a:pt x="1" y="54409"/>
                  </a:moveTo>
                  <a:lnTo>
                    <a:pt x="1277" y="41916"/>
                  </a:lnTo>
                  <a:lnTo>
                    <a:pt x="7721" y="32342"/>
                  </a:lnTo>
                  <a:lnTo>
                    <a:pt x="20761"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68" name="Google Shape;1203;p59">
              <a:extLst>
                <a:ext uri="{FF2B5EF4-FFF2-40B4-BE49-F238E27FC236}">
                  <a16:creationId xmlns:a16="http://schemas.microsoft.com/office/drawing/2014/main" id="{29A7E60B-8BEB-4187-8CA9-E7DB9875BF3E}"/>
                </a:ext>
              </a:extLst>
            </p:cNvPr>
            <p:cNvSpPr/>
            <p:nvPr/>
          </p:nvSpPr>
          <p:spPr>
            <a:xfrm>
              <a:off x="5656900" y="4307350"/>
              <a:ext cx="1178625" cy="635275"/>
            </a:xfrm>
            <a:custGeom>
              <a:avLst/>
              <a:gdLst/>
              <a:ahLst/>
              <a:cxnLst/>
              <a:rect l="l" t="t" r="r" b="b"/>
              <a:pathLst>
                <a:path w="47145" h="25411" fill="none" extrusionOk="0">
                  <a:moveTo>
                    <a:pt x="1" y="25411"/>
                  </a:moveTo>
                  <a:lnTo>
                    <a:pt x="26627" y="0"/>
                  </a:lnTo>
                  <a:lnTo>
                    <a:pt x="43558" y="1216"/>
                  </a:lnTo>
                  <a:lnTo>
                    <a:pt x="47145" y="3709"/>
                  </a:lnTo>
                </a:path>
              </a:pathLst>
            </a:custGeom>
            <a:solidFill>
              <a:schemeClr val="dk1"/>
            </a:solidFill>
            <a:ln w="28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69" name="Google Shape;1204;p59">
              <a:extLst>
                <a:ext uri="{FF2B5EF4-FFF2-40B4-BE49-F238E27FC236}">
                  <a16:creationId xmlns:a16="http://schemas.microsoft.com/office/drawing/2014/main" id="{9E27FB5B-E45B-487F-A9AD-A23611FE8817}"/>
                </a:ext>
              </a:extLst>
            </p:cNvPr>
            <p:cNvSpPr/>
            <p:nvPr/>
          </p:nvSpPr>
          <p:spPr>
            <a:xfrm>
              <a:off x="4943375" y="4576350"/>
              <a:ext cx="581325" cy="623125"/>
            </a:xfrm>
            <a:custGeom>
              <a:avLst/>
              <a:gdLst/>
              <a:ahLst/>
              <a:cxnLst/>
              <a:rect l="l" t="t" r="r" b="b"/>
              <a:pathLst>
                <a:path w="23253" h="24925" fill="none" extrusionOk="0">
                  <a:moveTo>
                    <a:pt x="23253" y="0"/>
                  </a:moveTo>
                  <a:lnTo>
                    <a:pt x="20517" y="1095"/>
                  </a:lnTo>
                  <a:lnTo>
                    <a:pt x="18542" y="5532"/>
                  </a:lnTo>
                  <a:lnTo>
                    <a:pt x="0" y="24925"/>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70" name="Google Shape;1205;p59">
              <a:extLst>
                <a:ext uri="{FF2B5EF4-FFF2-40B4-BE49-F238E27FC236}">
                  <a16:creationId xmlns:a16="http://schemas.microsoft.com/office/drawing/2014/main" id="{7252EB6F-AA5E-4A1B-AD77-C3062CB33574}"/>
                </a:ext>
              </a:extLst>
            </p:cNvPr>
            <p:cNvSpPr/>
            <p:nvPr/>
          </p:nvSpPr>
          <p:spPr>
            <a:xfrm>
              <a:off x="4521625" y="4365100"/>
              <a:ext cx="337425" cy="68400"/>
            </a:xfrm>
            <a:custGeom>
              <a:avLst/>
              <a:gdLst/>
              <a:ahLst/>
              <a:cxnLst/>
              <a:rect l="l" t="t" r="r" b="b"/>
              <a:pathLst>
                <a:path w="13497" h="2736" fill="none" extrusionOk="0">
                  <a:moveTo>
                    <a:pt x="1" y="0"/>
                  </a:moveTo>
                  <a:lnTo>
                    <a:pt x="13496" y="2736"/>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71" name="Google Shape;1206;p59">
              <a:extLst>
                <a:ext uri="{FF2B5EF4-FFF2-40B4-BE49-F238E27FC236}">
                  <a16:creationId xmlns:a16="http://schemas.microsoft.com/office/drawing/2014/main" id="{CBFEA946-788E-49EA-894D-D0715CA49C2B}"/>
                </a:ext>
              </a:extLst>
            </p:cNvPr>
            <p:cNvSpPr/>
            <p:nvPr/>
          </p:nvSpPr>
          <p:spPr>
            <a:xfrm>
              <a:off x="4502625" y="4399300"/>
              <a:ext cx="1451425" cy="854900"/>
            </a:xfrm>
            <a:custGeom>
              <a:avLst/>
              <a:gdLst/>
              <a:ahLst/>
              <a:cxnLst/>
              <a:rect l="l" t="t" r="r" b="b"/>
              <a:pathLst>
                <a:path w="58057" h="34196" fill="none" extrusionOk="0">
                  <a:moveTo>
                    <a:pt x="1" y="0"/>
                  </a:moveTo>
                  <a:lnTo>
                    <a:pt x="8755" y="1976"/>
                  </a:lnTo>
                  <a:lnTo>
                    <a:pt x="19363" y="9484"/>
                  </a:lnTo>
                  <a:lnTo>
                    <a:pt x="58056" y="34195"/>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72" name="Google Shape;1207;p59">
              <a:extLst>
                <a:ext uri="{FF2B5EF4-FFF2-40B4-BE49-F238E27FC236}">
                  <a16:creationId xmlns:a16="http://schemas.microsoft.com/office/drawing/2014/main" id="{7B0EC1D4-0FB7-485E-87B2-7914F92405E7}"/>
                </a:ext>
              </a:extLst>
            </p:cNvPr>
            <p:cNvSpPr/>
            <p:nvPr/>
          </p:nvSpPr>
          <p:spPr>
            <a:xfrm>
              <a:off x="5012525" y="4576350"/>
              <a:ext cx="693050" cy="519025"/>
            </a:xfrm>
            <a:custGeom>
              <a:avLst/>
              <a:gdLst/>
              <a:ahLst/>
              <a:cxnLst/>
              <a:rect l="l" t="t" r="r" b="b"/>
              <a:pathLst>
                <a:path w="27722" h="20761" fill="none" extrusionOk="0">
                  <a:moveTo>
                    <a:pt x="0" y="0"/>
                  </a:moveTo>
                  <a:cubicBezTo>
                    <a:pt x="0" y="0"/>
                    <a:pt x="9332" y="5016"/>
                    <a:pt x="14499" y="6870"/>
                  </a:cubicBezTo>
                  <a:lnTo>
                    <a:pt x="26049" y="14651"/>
                  </a:lnTo>
                  <a:lnTo>
                    <a:pt x="27721" y="2076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73" name="Google Shape;1208;p59">
              <a:extLst>
                <a:ext uri="{FF2B5EF4-FFF2-40B4-BE49-F238E27FC236}">
                  <a16:creationId xmlns:a16="http://schemas.microsoft.com/office/drawing/2014/main" id="{2B167AF1-8CB8-4831-B8FF-30D418C13471}"/>
                </a:ext>
              </a:extLst>
            </p:cNvPr>
            <p:cNvSpPr/>
            <p:nvPr/>
          </p:nvSpPr>
          <p:spPr>
            <a:xfrm>
              <a:off x="5399300" y="4918300"/>
              <a:ext cx="228000" cy="345775"/>
            </a:xfrm>
            <a:custGeom>
              <a:avLst/>
              <a:gdLst/>
              <a:ahLst/>
              <a:cxnLst/>
              <a:rect l="l" t="t" r="r" b="b"/>
              <a:pathLst>
                <a:path w="9120" h="13831" fill="none" extrusionOk="0">
                  <a:moveTo>
                    <a:pt x="9119" y="0"/>
                  </a:moveTo>
                  <a:lnTo>
                    <a:pt x="1" y="1383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74" name="Google Shape;1209;p59">
              <a:extLst>
                <a:ext uri="{FF2B5EF4-FFF2-40B4-BE49-F238E27FC236}">
                  <a16:creationId xmlns:a16="http://schemas.microsoft.com/office/drawing/2014/main" id="{4FEC2823-8956-43C2-9E5B-B567209F07B3}"/>
                </a:ext>
              </a:extLst>
            </p:cNvPr>
            <p:cNvSpPr/>
            <p:nvPr/>
          </p:nvSpPr>
          <p:spPr>
            <a:xfrm>
              <a:off x="5998100" y="4887900"/>
              <a:ext cx="234075" cy="387575"/>
            </a:xfrm>
            <a:custGeom>
              <a:avLst/>
              <a:gdLst/>
              <a:ahLst/>
              <a:cxnLst/>
              <a:rect l="l" t="t" r="r" b="b"/>
              <a:pathLst>
                <a:path w="9363" h="15503" fill="none" extrusionOk="0">
                  <a:moveTo>
                    <a:pt x="0" y="0"/>
                  </a:moveTo>
                  <a:cubicBezTo>
                    <a:pt x="0" y="0"/>
                    <a:pt x="2858" y="4499"/>
                    <a:pt x="5077" y="6931"/>
                  </a:cubicBezTo>
                  <a:cubicBezTo>
                    <a:pt x="7265" y="9393"/>
                    <a:pt x="9362" y="11976"/>
                    <a:pt x="8481" y="15502"/>
                  </a:cubicBezTo>
                </a:path>
              </a:pathLst>
            </a:custGeom>
            <a:solidFill>
              <a:schemeClr val="dk1"/>
            </a:solidFill>
            <a:ln w="28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75" name="Google Shape;1210;p59">
              <a:extLst>
                <a:ext uri="{FF2B5EF4-FFF2-40B4-BE49-F238E27FC236}">
                  <a16:creationId xmlns:a16="http://schemas.microsoft.com/office/drawing/2014/main" id="{A531EFF2-959A-494F-BFC8-18D6BFCEA6F2}"/>
                </a:ext>
              </a:extLst>
            </p:cNvPr>
            <p:cNvSpPr/>
            <p:nvPr/>
          </p:nvSpPr>
          <p:spPr>
            <a:xfrm>
              <a:off x="1112000" y="1678875"/>
              <a:ext cx="193025" cy="318425"/>
            </a:xfrm>
            <a:custGeom>
              <a:avLst/>
              <a:gdLst/>
              <a:ahLst/>
              <a:cxnLst/>
              <a:rect l="l" t="t" r="r" b="b"/>
              <a:pathLst>
                <a:path w="7721" h="12737" fill="none" extrusionOk="0">
                  <a:moveTo>
                    <a:pt x="0" y="12737"/>
                  </a:moveTo>
                  <a:lnTo>
                    <a:pt x="7721" y="1"/>
                  </a:lnTo>
                </a:path>
              </a:pathLst>
            </a:custGeom>
            <a:solidFill>
              <a:schemeClr val="dk1"/>
            </a:solidFill>
            <a:ln w="28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76" name="Google Shape;1211;p59">
              <a:extLst>
                <a:ext uri="{FF2B5EF4-FFF2-40B4-BE49-F238E27FC236}">
                  <a16:creationId xmlns:a16="http://schemas.microsoft.com/office/drawing/2014/main" id="{5E2254D7-EF13-4C21-B0AB-4E07C8C025E4}"/>
                </a:ext>
              </a:extLst>
            </p:cNvPr>
            <p:cNvSpPr/>
            <p:nvPr/>
          </p:nvSpPr>
          <p:spPr>
            <a:xfrm>
              <a:off x="177325" y="1426600"/>
              <a:ext cx="562350" cy="687725"/>
            </a:xfrm>
            <a:custGeom>
              <a:avLst/>
              <a:gdLst/>
              <a:ahLst/>
              <a:cxnLst/>
              <a:rect l="l" t="t" r="r" b="b"/>
              <a:pathLst>
                <a:path w="22494" h="27509" fill="none" extrusionOk="0">
                  <a:moveTo>
                    <a:pt x="22493" y="27509"/>
                  </a:moveTo>
                  <a:cubicBezTo>
                    <a:pt x="21916" y="25047"/>
                    <a:pt x="18876" y="22341"/>
                    <a:pt x="18876" y="22341"/>
                  </a:cubicBezTo>
                  <a:lnTo>
                    <a:pt x="16232" y="20274"/>
                  </a:lnTo>
                  <a:cubicBezTo>
                    <a:pt x="16232" y="20274"/>
                    <a:pt x="6961" y="3192"/>
                    <a:pt x="0" y="1"/>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77" name="Google Shape;1212;p59">
              <a:extLst>
                <a:ext uri="{FF2B5EF4-FFF2-40B4-BE49-F238E27FC236}">
                  <a16:creationId xmlns:a16="http://schemas.microsoft.com/office/drawing/2014/main" id="{0C2A1837-7687-4204-85A0-E127339DA0D3}"/>
                </a:ext>
              </a:extLst>
            </p:cNvPr>
            <p:cNvSpPr/>
            <p:nvPr/>
          </p:nvSpPr>
          <p:spPr>
            <a:xfrm>
              <a:off x="789800" y="1802000"/>
              <a:ext cx="182400" cy="217350"/>
            </a:xfrm>
            <a:custGeom>
              <a:avLst/>
              <a:gdLst/>
              <a:ahLst/>
              <a:cxnLst/>
              <a:rect l="l" t="t" r="r" b="b"/>
              <a:pathLst>
                <a:path w="7296" h="8694" fill="none" extrusionOk="0">
                  <a:moveTo>
                    <a:pt x="0" y="0"/>
                  </a:moveTo>
                  <a:cubicBezTo>
                    <a:pt x="0" y="0"/>
                    <a:pt x="5897" y="3283"/>
                    <a:pt x="7295" y="8693"/>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78" name="Google Shape;1213;p59">
              <a:extLst>
                <a:ext uri="{FF2B5EF4-FFF2-40B4-BE49-F238E27FC236}">
                  <a16:creationId xmlns:a16="http://schemas.microsoft.com/office/drawing/2014/main" id="{E1C38DEE-5734-44EE-AC7F-B41F7CD34D24}"/>
                </a:ext>
              </a:extLst>
            </p:cNvPr>
            <p:cNvSpPr/>
            <p:nvPr/>
          </p:nvSpPr>
          <p:spPr>
            <a:xfrm>
              <a:off x="453925" y="1321750"/>
              <a:ext cx="480275" cy="753075"/>
            </a:xfrm>
            <a:custGeom>
              <a:avLst/>
              <a:gdLst/>
              <a:ahLst/>
              <a:cxnLst/>
              <a:rect l="l" t="t" r="r" b="b"/>
              <a:pathLst>
                <a:path w="19211" h="30123" fill="none" extrusionOk="0">
                  <a:moveTo>
                    <a:pt x="19210" y="0"/>
                  </a:moveTo>
                  <a:lnTo>
                    <a:pt x="5168" y="24468"/>
                  </a:lnTo>
                  <a:lnTo>
                    <a:pt x="0" y="30122"/>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79" name="Google Shape;1214;p59">
              <a:extLst>
                <a:ext uri="{FF2B5EF4-FFF2-40B4-BE49-F238E27FC236}">
                  <a16:creationId xmlns:a16="http://schemas.microsoft.com/office/drawing/2014/main" id="{3E2C9BF3-4F1B-4A32-BB0F-611E04AEF0DA}"/>
                </a:ext>
              </a:extLst>
            </p:cNvPr>
            <p:cNvSpPr/>
            <p:nvPr/>
          </p:nvSpPr>
          <p:spPr>
            <a:xfrm>
              <a:off x="103600" y="1686475"/>
              <a:ext cx="479525" cy="247000"/>
            </a:xfrm>
            <a:custGeom>
              <a:avLst/>
              <a:gdLst/>
              <a:ahLst/>
              <a:cxnLst/>
              <a:rect l="l" t="t" r="r" b="b"/>
              <a:pathLst>
                <a:path w="19181" h="9880" fill="none" extrusionOk="0">
                  <a:moveTo>
                    <a:pt x="19181" y="9879"/>
                  </a:moveTo>
                  <a:lnTo>
                    <a:pt x="1"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80" name="Google Shape;1215;p59">
              <a:extLst>
                <a:ext uri="{FF2B5EF4-FFF2-40B4-BE49-F238E27FC236}">
                  <a16:creationId xmlns:a16="http://schemas.microsoft.com/office/drawing/2014/main" id="{D1E3913B-432A-42CF-800A-B1795DF60417}"/>
                </a:ext>
              </a:extLst>
            </p:cNvPr>
            <p:cNvSpPr/>
            <p:nvPr/>
          </p:nvSpPr>
          <p:spPr>
            <a:xfrm>
              <a:off x="186450" y="1910650"/>
              <a:ext cx="295625" cy="162650"/>
            </a:xfrm>
            <a:custGeom>
              <a:avLst/>
              <a:gdLst/>
              <a:ahLst/>
              <a:cxnLst/>
              <a:rect l="l" t="t" r="r" b="b"/>
              <a:pathLst>
                <a:path w="11825" h="6506" fill="none" extrusionOk="0">
                  <a:moveTo>
                    <a:pt x="0" y="1"/>
                  </a:moveTo>
                  <a:cubicBezTo>
                    <a:pt x="0" y="1"/>
                    <a:pt x="11824" y="3040"/>
                    <a:pt x="11247" y="6505"/>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81" name="Google Shape;1216;p59">
              <a:extLst>
                <a:ext uri="{FF2B5EF4-FFF2-40B4-BE49-F238E27FC236}">
                  <a16:creationId xmlns:a16="http://schemas.microsoft.com/office/drawing/2014/main" id="{F13F0A2D-FBF6-44B7-A53C-C79072CF8E68}"/>
                </a:ext>
              </a:extLst>
            </p:cNvPr>
            <p:cNvSpPr/>
            <p:nvPr/>
          </p:nvSpPr>
          <p:spPr>
            <a:xfrm>
              <a:off x="204675" y="953200"/>
              <a:ext cx="507625" cy="933150"/>
            </a:xfrm>
            <a:custGeom>
              <a:avLst/>
              <a:gdLst/>
              <a:ahLst/>
              <a:cxnLst/>
              <a:rect l="l" t="t" r="r" b="b"/>
              <a:pathLst>
                <a:path w="20305" h="37326" fill="none" extrusionOk="0">
                  <a:moveTo>
                    <a:pt x="1" y="37326"/>
                  </a:moveTo>
                  <a:lnTo>
                    <a:pt x="9150" y="16627"/>
                  </a:lnTo>
                  <a:lnTo>
                    <a:pt x="13010" y="2462"/>
                  </a:lnTo>
                  <a:lnTo>
                    <a:pt x="20305"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82" name="Google Shape;1217;p59">
              <a:extLst>
                <a:ext uri="{FF2B5EF4-FFF2-40B4-BE49-F238E27FC236}">
                  <a16:creationId xmlns:a16="http://schemas.microsoft.com/office/drawing/2014/main" id="{9C0F6EA7-E8AE-4A98-9BE2-0D83FFCD4062}"/>
                </a:ext>
              </a:extLst>
            </p:cNvPr>
            <p:cNvSpPr/>
            <p:nvPr/>
          </p:nvSpPr>
          <p:spPr>
            <a:xfrm>
              <a:off x="133250" y="594525"/>
              <a:ext cx="396675" cy="420250"/>
            </a:xfrm>
            <a:custGeom>
              <a:avLst/>
              <a:gdLst/>
              <a:ahLst/>
              <a:cxnLst/>
              <a:rect l="l" t="t" r="r" b="b"/>
              <a:pathLst>
                <a:path w="15867" h="16810" fill="none" extrusionOk="0">
                  <a:moveTo>
                    <a:pt x="15867" y="16809"/>
                  </a:moveTo>
                  <a:lnTo>
                    <a:pt x="13010" y="9180"/>
                  </a:lnTo>
                  <a:lnTo>
                    <a:pt x="0"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83" name="Google Shape;1218;p59">
              <a:extLst>
                <a:ext uri="{FF2B5EF4-FFF2-40B4-BE49-F238E27FC236}">
                  <a16:creationId xmlns:a16="http://schemas.microsoft.com/office/drawing/2014/main" id="{F343CA1B-E796-435C-89E1-B4043FB8FEB9}"/>
                </a:ext>
              </a:extLst>
            </p:cNvPr>
            <p:cNvSpPr/>
            <p:nvPr/>
          </p:nvSpPr>
          <p:spPr>
            <a:xfrm>
              <a:off x="159075" y="632525"/>
              <a:ext cx="354150" cy="414150"/>
            </a:xfrm>
            <a:custGeom>
              <a:avLst/>
              <a:gdLst/>
              <a:ahLst/>
              <a:cxnLst/>
              <a:rect l="l" t="t" r="r" b="b"/>
              <a:pathLst>
                <a:path w="14166" h="16566" fill="none" extrusionOk="0">
                  <a:moveTo>
                    <a:pt x="8755" y="0"/>
                  </a:moveTo>
                  <a:lnTo>
                    <a:pt x="1" y="10456"/>
                  </a:lnTo>
                  <a:lnTo>
                    <a:pt x="14165" y="16566"/>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84" name="Google Shape;1219;p59">
              <a:extLst>
                <a:ext uri="{FF2B5EF4-FFF2-40B4-BE49-F238E27FC236}">
                  <a16:creationId xmlns:a16="http://schemas.microsoft.com/office/drawing/2014/main" id="{A99C7066-038C-4F7A-B8ED-0D96507743B4}"/>
                </a:ext>
              </a:extLst>
            </p:cNvPr>
            <p:cNvSpPr/>
            <p:nvPr/>
          </p:nvSpPr>
          <p:spPr>
            <a:xfrm>
              <a:off x="458475" y="744975"/>
              <a:ext cx="62350" cy="79050"/>
            </a:xfrm>
            <a:custGeom>
              <a:avLst/>
              <a:gdLst/>
              <a:ahLst/>
              <a:cxnLst/>
              <a:rect l="l" t="t" r="r" b="b"/>
              <a:pathLst>
                <a:path w="2494" h="3162" fill="none" extrusionOk="0">
                  <a:moveTo>
                    <a:pt x="1" y="3162"/>
                  </a:moveTo>
                  <a:lnTo>
                    <a:pt x="2493"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85" name="Google Shape;1220;p59">
              <a:extLst>
                <a:ext uri="{FF2B5EF4-FFF2-40B4-BE49-F238E27FC236}">
                  <a16:creationId xmlns:a16="http://schemas.microsoft.com/office/drawing/2014/main" id="{74D09468-6694-4DA6-84AC-C3B1CD79970B}"/>
                </a:ext>
              </a:extLst>
            </p:cNvPr>
            <p:cNvSpPr/>
            <p:nvPr/>
          </p:nvSpPr>
          <p:spPr>
            <a:xfrm>
              <a:off x="177325" y="996500"/>
              <a:ext cx="158850" cy="535750"/>
            </a:xfrm>
            <a:custGeom>
              <a:avLst/>
              <a:gdLst/>
              <a:ahLst/>
              <a:cxnLst/>
              <a:rect l="l" t="t" r="r" b="b"/>
              <a:pathLst>
                <a:path w="6354" h="21430" fill="none" extrusionOk="0">
                  <a:moveTo>
                    <a:pt x="0" y="1"/>
                  </a:moveTo>
                  <a:lnTo>
                    <a:pt x="6353" y="8481"/>
                  </a:lnTo>
                  <a:lnTo>
                    <a:pt x="5198" y="2143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86" name="Google Shape;1221;p59">
              <a:extLst>
                <a:ext uri="{FF2B5EF4-FFF2-40B4-BE49-F238E27FC236}">
                  <a16:creationId xmlns:a16="http://schemas.microsoft.com/office/drawing/2014/main" id="{5503BDEC-73E9-462B-AD96-32862898CEE1}"/>
                </a:ext>
              </a:extLst>
            </p:cNvPr>
            <p:cNvSpPr/>
            <p:nvPr/>
          </p:nvSpPr>
          <p:spPr>
            <a:xfrm>
              <a:off x="82325" y="1257150"/>
              <a:ext cx="818450" cy="346525"/>
            </a:xfrm>
            <a:custGeom>
              <a:avLst/>
              <a:gdLst/>
              <a:ahLst/>
              <a:cxnLst/>
              <a:rect l="l" t="t" r="r" b="b"/>
              <a:pathLst>
                <a:path w="32738" h="13861" fill="none" extrusionOk="0">
                  <a:moveTo>
                    <a:pt x="1" y="0"/>
                  </a:moveTo>
                  <a:lnTo>
                    <a:pt x="14044" y="4469"/>
                  </a:lnTo>
                  <a:lnTo>
                    <a:pt x="32737" y="1386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87" name="Google Shape;1222;p59">
              <a:extLst>
                <a:ext uri="{FF2B5EF4-FFF2-40B4-BE49-F238E27FC236}">
                  <a16:creationId xmlns:a16="http://schemas.microsoft.com/office/drawing/2014/main" id="{5F454AC0-B5F7-494D-BEE8-044B83DC2ACD}"/>
                </a:ext>
              </a:extLst>
            </p:cNvPr>
            <p:cNvSpPr/>
            <p:nvPr/>
          </p:nvSpPr>
          <p:spPr>
            <a:xfrm>
              <a:off x="520800" y="355150"/>
              <a:ext cx="71450" cy="376950"/>
            </a:xfrm>
            <a:custGeom>
              <a:avLst/>
              <a:gdLst/>
              <a:ahLst/>
              <a:cxnLst/>
              <a:rect l="l" t="t" r="r" b="b"/>
              <a:pathLst>
                <a:path w="2858" h="15078" fill="none" extrusionOk="0">
                  <a:moveTo>
                    <a:pt x="0" y="15077"/>
                  </a:moveTo>
                  <a:lnTo>
                    <a:pt x="2857" y="10275"/>
                  </a:lnTo>
                  <a:lnTo>
                    <a:pt x="973"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88" name="Google Shape;1223;p59">
              <a:extLst>
                <a:ext uri="{FF2B5EF4-FFF2-40B4-BE49-F238E27FC236}">
                  <a16:creationId xmlns:a16="http://schemas.microsoft.com/office/drawing/2014/main" id="{B197293C-709B-498C-959F-E3F15FD2F4BB}"/>
                </a:ext>
              </a:extLst>
            </p:cNvPr>
            <p:cNvSpPr/>
            <p:nvPr/>
          </p:nvSpPr>
          <p:spPr>
            <a:xfrm>
              <a:off x="377175" y="399225"/>
              <a:ext cx="69175" cy="224950"/>
            </a:xfrm>
            <a:custGeom>
              <a:avLst/>
              <a:gdLst/>
              <a:ahLst/>
              <a:cxnLst/>
              <a:rect l="l" t="t" r="r" b="b"/>
              <a:pathLst>
                <a:path w="2767" h="8998" fill="none" extrusionOk="0">
                  <a:moveTo>
                    <a:pt x="1824" y="1"/>
                  </a:moveTo>
                  <a:cubicBezTo>
                    <a:pt x="1824" y="183"/>
                    <a:pt x="2766" y="5381"/>
                    <a:pt x="2766" y="5381"/>
                  </a:cubicBezTo>
                  <a:lnTo>
                    <a:pt x="0" y="8998"/>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89" name="Google Shape;1224;p59">
              <a:extLst>
                <a:ext uri="{FF2B5EF4-FFF2-40B4-BE49-F238E27FC236}">
                  <a16:creationId xmlns:a16="http://schemas.microsoft.com/office/drawing/2014/main" id="{FBADCA49-8C75-45B6-9279-EFB2EE5D5364}"/>
                </a:ext>
              </a:extLst>
            </p:cNvPr>
            <p:cNvSpPr/>
            <p:nvPr/>
          </p:nvSpPr>
          <p:spPr>
            <a:xfrm>
              <a:off x="287500" y="367325"/>
              <a:ext cx="557025" cy="244700"/>
            </a:xfrm>
            <a:custGeom>
              <a:avLst/>
              <a:gdLst/>
              <a:ahLst/>
              <a:cxnLst/>
              <a:rect l="l" t="t" r="r" b="b"/>
              <a:pathLst>
                <a:path w="22281" h="9788" fill="none" extrusionOk="0">
                  <a:moveTo>
                    <a:pt x="1" y="7569"/>
                  </a:moveTo>
                  <a:lnTo>
                    <a:pt x="6353" y="6657"/>
                  </a:lnTo>
                  <a:lnTo>
                    <a:pt x="12189" y="9788"/>
                  </a:lnTo>
                  <a:lnTo>
                    <a:pt x="22281"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90" name="Google Shape;1225;p59">
              <a:extLst>
                <a:ext uri="{FF2B5EF4-FFF2-40B4-BE49-F238E27FC236}">
                  <a16:creationId xmlns:a16="http://schemas.microsoft.com/office/drawing/2014/main" id="{7556916F-7412-4C1F-B60D-70AF3464638B}"/>
                </a:ext>
              </a:extLst>
            </p:cNvPr>
            <p:cNvSpPr/>
            <p:nvPr/>
          </p:nvSpPr>
          <p:spPr>
            <a:xfrm>
              <a:off x="1202425" y="356675"/>
              <a:ext cx="655050" cy="290300"/>
            </a:xfrm>
            <a:custGeom>
              <a:avLst/>
              <a:gdLst/>
              <a:ahLst/>
              <a:cxnLst/>
              <a:rect l="l" t="t" r="r" b="b"/>
              <a:pathLst>
                <a:path w="26202" h="11612" fill="none" extrusionOk="0">
                  <a:moveTo>
                    <a:pt x="122" y="2736"/>
                  </a:moveTo>
                  <a:cubicBezTo>
                    <a:pt x="0" y="5107"/>
                    <a:pt x="1550" y="7326"/>
                    <a:pt x="3556" y="8481"/>
                  </a:cubicBezTo>
                  <a:cubicBezTo>
                    <a:pt x="5593" y="9636"/>
                    <a:pt x="8025" y="9910"/>
                    <a:pt x="10365" y="9727"/>
                  </a:cubicBezTo>
                  <a:cubicBezTo>
                    <a:pt x="11429" y="9666"/>
                    <a:pt x="12493" y="9454"/>
                    <a:pt x="13526" y="9119"/>
                  </a:cubicBezTo>
                  <a:cubicBezTo>
                    <a:pt x="14225" y="8876"/>
                    <a:pt x="14985" y="8511"/>
                    <a:pt x="15715" y="8694"/>
                  </a:cubicBezTo>
                  <a:cubicBezTo>
                    <a:pt x="16627" y="8967"/>
                    <a:pt x="17083" y="10001"/>
                    <a:pt x="17812" y="10639"/>
                  </a:cubicBezTo>
                  <a:cubicBezTo>
                    <a:pt x="18937" y="11521"/>
                    <a:pt x="20487" y="11612"/>
                    <a:pt x="21703" y="10852"/>
                  </a:cubicBezTo>
                  <a:cubicBezTo>
                    <a:pt x="22888" y="10092"/>
                    <a:pt x="23648" y="8815"/>
                    <a:pt x="23770" y="7387"/>
                  </a:cubicBezTo>
                  <a:cubicBezTo>
                    <a:pt x="23861" y="6536"/>
                    <a:pt x="23770" y="5654"/>
                    <a:pt x="24104" y="4864"/>
                  </a:cubicBezTo>
                  <a:cubicBezTo>
                    <a:pt x="24378" y="4165"/>
                    <a:pt x="24985" y="3618"/>
                    <a:pt x="25411" y="2979"/>
                  </a:cubicBezTo>
                  <a:cubicBezTo>
                    <a:pt x="25958" y="2098"/>
                    <a:pt x="26201" y="1034"/>
                    <a:pt x="26019" y="1"/>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91" name="Google Shape;1226;p59">
              <a:extLst>
                <a:ext uri="{FF2B5EF4-FFF2-40B4-BE49-F238E27FC236}">
                  <a16:creationId xmlns:a16="http://schemas.microsoft.com/office/drawing/2014/main" id="{880E7BB5-2256-4FFA-824E-F15EA6041FF3}"/>
                </a:ext>
              </a:extLst>
            </p:cNvPr>
            <p:cNvSpPr/>
            <p:nvPr/>
          </p:nvSpPr>
          <p:spPr>
            <a:xfrm>
              <a:off x="2304250" y="528425"/>
              <a:ext cx="295625" cy="164150"/>
            </a:xfrm>
            <a:custGeom>
              <a:avLst/>
              <a:gdLst/>
              <a:ahLst/>
              <a:cxnLst/>
              <a:rect l="l" t="t" r="r" b="b"/>
              <a:pathLst>
                <a:path w="11825" h="6566" fill="none" extrusionOk="0">
                  <a:moveTo>
                    <a:pt x="11825" y="6566"/>
                  </a:moveTo>
                  <a:lnTo>
                    <a:pt x="7296" y="2401"/>
                  </a:lnTo>
                  <a:cubicBezTo>
                    <a:pt x="7296" y="2401"/>
                    <a:pt x="1733" y="2280"/>
                    <a:pt x="1" y="0"/>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92" name="Google Shape;1227;p59">
              <a:extLst>
                <a:ext uri="{FF2B5EF4-FFF2-40B4-BE49-F238E27FC236}">
                  <a16:creationId xmlns:a16="http://schemas.microsoft.com/office/drawing/2014/main" id="{64F2BB7F-7C32-4F62-8133-9F947E258FE2}"/>
                </a:ext>
              </a:extLst>
            </p:cNvPr>
            <p:cNvSpPr/>
            <p:nvPr/>
          </p:nvSpPr>
          <p:spPr>
            <a:xfrm>
              <a:off x="2486625" y="356675"/>
              <a:ext cx="66150" cy="231800"/>
            </a:xfrm>
            <a:custGeom>
              <a:avLst/>
              <a:gdLst/>
              <a:ahLst/>
              <a:cxnLst/>
              <a:rect l="l" t="t" r="r" b="b"/>
              <a:pathLst>
                <a:path w="2646" h="9272" fill="none" extrusionOk="0">
                  <a:moveTo>
                    <a:pt x="1" y="9271"/>
                  </a:moveTo>
                  <a:lnTo>
                    <a:pt x="2645"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93" name="Google Shape;1228;p59">
              <a:extLst>
                <a:ext uri="{FF2B5EF4-FFF2-40B4-BE49-F238E27FC236}">
                  <a16:creationId xmlns:a16="http://schemas.microsoft.com/office/drawing/2014/main" id="{26450495-D96D-4FB7-BA7C-E9EF434B3393}"/>
                </a:ext>
              </a:extLst>
            </p:cNvPr>
            <p:cNvSpPr/>
            <p:nvPr/>
          </p:nvSpPr>
          <p:spPr>
            <a:xfrm>
              <a:off x="2733600" y="353650"/>
              <a:ext cx="75250" cy="408825"/>
            </a:xfrm>
            <a:custGeom>
              <a:avLst/>
              <a:gdLst/>
              <a:ahLst/>
              <a:cxnLst/>
              <a:rect l="l" t="t" r="r" b="b"/>
              <a:pathLst>
                <a:path w="3010" h="16353" fill="none" extrusionOk="0">
                  <a:moveTo>
                    <a:pt x="3010" y="16353"/>
                  </a:moveTo>
                  <a:lnTo>
                    <a:pt x="0"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94" name="Google Shape;1229;p59">
              <a:extLst>
                <a:ext uri="{FF2B5EF4-FFF2-40B4-BE49-F238E27FC236}">
                  <a16:creationId xmlns:a16="http://schemas.microsoft.com/office/drawing/2014/main" id="{CB00C577-750B-4905-9DD5-FCBBA680D67D}"/>
                </a:ext>
              </a:extLst>
            </p:cNvPr>
            <p:cNvSpPr/>
            <p:nvPr/>
          </p:nvSpPr>
          <p:spPr>
            <a:xfrm>
              <a:off x="6251150" y="677350"/>
              <a:ext cx="12175" cy="216600"/>
            </a:xfrm>
            <a:custGeom>
              <a:avLst/>
              <a:gdLst/>
              <a:ahLst/>
              <a:cxnLst/>
              <a:rect l="l" t="t" r="r" b="b"/>
              <a:pathLst>
                <a:path w="487" h="8664" fill="none" extrusionOk="0">
                  <a:moveTo>
                    <a:pt x="0" y="1"/>
                  </a:moveTo>
                  <a:lnTo>
                    <a:pt x="487" y="8663"/>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95" name="Google Shape;1230;p59">
              <a:extLst>
                <a:ext uri="{FF2B5EF4-FFF2-40B4-BE49-F238E27FC236}">
                  <a16:creationId xmlns:a16="http://schemas.microsoft.com/office/drawing/2014/main" id="{A01B19E0-2C1A-4025-88EB-A70C5F6E67FA}"/>
                </a:ext>
              </a:extLst>
            </p:cNvPr>
            <p:cNvSpPr/>
            <p:nvPr/>
          </p:nvSpPr>
          <p:spPr>
            <a:xfrm>
              <a:off x="6082450" y="399225"/>
              <a:ext cx="165675" cy="240150"/>
            </a:xfrm>
            <a:custGeom>
              <a:avLst/>
              <a:gdLst/>
              <a:ahLst/>
              <a:cxnLst/>
              <a:rect l="l" t="t" r="r" b="b"/>
              <a:pathLst>
                <a:path w="6627" h="9606" fill="none" extrusionOk="0">
                  <a:moveTo>
                    <a:pt x="6627" y="9606"/>
                  </a:moveTo>
                  <a:lnTo>
                    <a:pt x="0"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96" name="Google Shape;1231;p59">
              <a:extLst>
                <a:ext uri="{FF2B5EF4-FFF2-40B4-BE49-F238E27FC236}">
                  <a16:creationId xmlns:a16="http://schemas.microsoft.com/office/drawing/2014/main" id="{B2332967-EAEF-4AC6-9C10-3ED8FB4DA9DA}"/>
                </a:ext>
              </a:extLst>
            </p:cNvPr>
            <p:cNvSpPr/>
            <p:nvPr/>
          </p:nvSpPr>
          <p:spPr>
            <a:xfrm>
              <a:off x="7182000" y="423550"/>
              <a:ext cx="228000" cy="362500"/>
            </a:xfrm>
            <a:custGeom>
              <a:avLst/>
              <a:gdLst/>
              <a:ahLst/>
              <a:cxnLst/>
              <a:rect l="l" t="t" r="r" b="b"/>
              <a:pathLst>
                <a:path w="9120" h="14500" fill="none" extrusionOk="0">
                  <a:moveTo>
                    <a:pt x="1" y="0"/>
                  </a:moveTo>
                  <a:cubicBezTo>
                    <a:pt x="487" y="1247"/>
                    <a:pt x="9120" y="14499"/>
                    <a:pt x="9120" y="14499"/>
                  </a:cubicBezTo>
                  <a:lnTo>
                    <a:pt x="1" y="1313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97" name="Google Shape;1232;p59">
              <a:extLst>
                <a:ext uri="{FF2B5EF4-FFF2-40B4-BE49-F238E27FC236}">
                  <a16:creationId xmlns:a16="http://schemas.microsoft.com/office/drawing/2014/main" id="{074A6C58-55B8-449C-9943-76A325F9810F}"/>
                </a:ext>
              </a:extLst>
            </p:cNvPr>
            <p:cNvSpPr/>
            <p:nvPr/>
          </p:nvSpPr>
          <p:spPr>
            <a:xfrm>
              <a:off x="7169100" y="785250"/>
              <a:ext cx="240900" cy="300200"/>
            </a:xfrm>
            <a:custGeom>
              <a:avLst/>
              <a:gdLst/>
              <a:ahLst/>
              <a:cxnLst/>
              <a:rect l="l" t="t" r="r" b="b"/>
              <a:pathLst>
                <a:path w="9636" h="12008" fill="none" extrusionOk="0">
                  <a:moveTo>
                    <a:pt x="9636" y="1"/>
                  </a:moveTo>
                  <a:lnTo>
                    <a:pt x="0" y="12007"/>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98" name="Google Shape;1233;p59">
              <a:extLst>
                <a:ext uri="{FF2B5EF4-FFF2-40B4-BE49-F238E27FC236}">
                  <a16:creationId xmlns:a16="http://schemas.microsoft.com/office/drawing/2014/main" id="{AB51D448-1FF9-4B70-8F4F-6F2E0D60A7BC}"/>
                </a:ext>
              </a:extLst>
            </p:cNvPr>
            <p:cNvSpPr/>
            <p:nvPr/>
          </p:nvSpPr>
          <p:spPr>
            <a:xfrm>
              <a:off x="7182000" y="935725"/>
              <a:ext cx="259925" cy="310050"/>
            </a:xfrm>
            <a:custGeom>
              <a:avLst/>
              <a:gdLst/>
              <a:ahLst/>
              <a:cxnLst/>
              <a:rect l="l" t="t" r="r" b="b"/>
              <a:pathLst>
                <a:path w="10397" h="12402" fill="none" extrusionOk="0">
                  <a:moveTo>
                    <a:pt x="10396" y="0"/>
                  </a:moveTo>
                  <a:lnTo>
                    <a:pt x="1" y="1240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99" name="Google Shape;1234;p59">
              <a:extLst>
                <a:ext uri="{FF2B5EF4-FFF2-40B4-BE49-F238E27FC236}">
                  <a16:creationId xmlns:a16="http://schemas.microsoft.com/office/drawing/2014/main" id="{547B58E8-2568-4F3B-A039-7CE664182464}"/>
                </a:ext>
              </a:extLst>
            </p:cNvPr>
            <p:cNvSpPr/>
            <p:nvPr/>
          </p:nvSpPr>
          <p:spPr>
            <a:xfrm>
              <a:off x="7191900" y="1291350"/>
              <a:ext cx="240150" cy="30425"/>
            </a:xfrm>
            <a:custGeom>
              <a:avLst/>
              <a:gdLst/>
              <a:ahLst/>
              <a:cxnLst/>
              <a:rect l="l" t="t" r="r" b="b"/>
              <a:pathLst>
                <a:path w="9606" h="1217" fill="none" extrusionOk="0">
                  <a:moveTo>
                    <a:pt x="0" y="1216"/>
                  </a:moveTo>
                  <a:lnTo>
                    <a:pt x="9605"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400" name="Google Shape;1235;p59">
              <a:extLst>
                <a:ext uri="{FF2B5EF4-FFF2-40B4-BE49-F238E27FC236}">
                  <a16:creationId xmlns:a16="http://schemas.microsoft.com/office/drawing/2014/main" id="{2EB101F5-F1A7-4542-A33E-DFCAE300E0BF}"/>
                </a:ext>
              </a:extLst>
            </p:cNvPr>
            <p:cNvSpPr/>
            <p:nvPr/>
          </p:nvSpPr>
          <p:spPr>
            <a:xfrm>
              <a:off x="7191900" y="1724475"/>
              <a:ext cx="265225" cy="30425"/>
            </a:xfrm>
            <a:custGeom>
              <a:avLst/>
              <a:gdLst/>
              <a:ahLst/>
              <a:cxnLst/>
              <a:rect l="l" t="t" r="r" b="b"/>
              <a:pathLst>
                <a:path w="10609" h="1217" fill="none" extrusionOk="0">
                  <a:moveTo>
                    <a:pt x="0" y="1217"/>
                  </a:moveTo>
                  <a:lnTo>
                    <a:pt x="10608"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401" name="Google Shape;1236;p59">
              <a:extLst>
                <a:ext uri="{FF2B5EF4-FFF2-40B4-BE49-F238E27FC236}">
                  <a16:creationId xmlns:a16="http://schemas.microsoft.com/office/drawing/2014/main" id="{6853CC3D-77EF-463B-852D-D38158221E69}"/>
                </a:ext>
              </a:extLst>
            </p:cNvPr>
            <p:cNvSpPr/>
            <p:nvPr/>
          </p:nvSpPr>
          <p:spPr>
            <a:xfrm>
              <a:off x="6738225" y="2848350"/>
              <a:ext cx="691525" cy="1872400"/>
            </a:xfrm>
            <a:custGeom>
              <a:avLst/>
              <a:gdLst/>
              <a:ahLst/>
              <a:cxnLst/>
              <a:rect l="l" t="t" r="r" b="b"/>
              <a:pathLst>
                <a:path w="27661" h="74896" fill="none" extrusionOk="0">
                  <a:moveTo>
                    <a:pt x="27661" y="1"/>
                  </a:moveTo>
                  <a:lnTo>
                    <a:pt x="12676" y="46232"/>
                  </a:lnTo>
                  <a:cubicBezTo>
                    <a:pt x="12676" y="46232"/>
                    <a:pt x="1885" y="62312"/>
                    <a:pt x="1" y="74895"/>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402" name="Google Shape;1237;p59">
              <a:extLst>
                <a:ext uri="{FF2B5EF4-FFF2-40B4-BE49-F238E27FC236}">
                  <a16:creationId xmlns:a16="http://schemas.microsoft.com/office/drawing/2014/main" id="{3D4C941D-1EA7-49DE-884F-D3F465394238}"/>
                </a:ext>
              </a:extLst>
            </p:cNvPr>
            <p:cNvSpPr/>
            <p:nvPr/>
          </p:nvSpPr>
          <p:spPr>
            <a:xfrm>
              <a:off x="6814975" y="4457800"/>
              <a:ext cx="658100" cy="244700"/>
            </a:xfrm>
            <a:custGeom>
              <a:avLst/>
              <a:gdLst/>
              <a:ahLst/>
              <a:cxnLst/>
              <a:rect l="l" t="t" r="r" b="b"/>
              <a:pathLst>
                <a:path w="26324" h="9788" fill="none" extrusionOk="0">
                  <a:moveTo>
                    <a:pt x="1" y="1"/>
                  </a:moveTo>
                  <a:lnTo>
                    <a:pt x="26323" y="9788"/>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403" name="Google Shape;1238;p59">
              <a:extLst>
                <a:ext uri="{FF2B5EF4-FFF2-40B4-BE49-F238E27FC236}">
                  <a16:creationId xmlns:a16="http://schemas.microsoft.com/office/drawing/2014/main" id="{5EFABD61-29B4-41D5-AAA5-7EAD66DF5FB2}"/>
                </a:ext>
              </a:extLst>
            </p:cNvPr>
            <p:cNvSpPr/>
            <p:nvPr/>
          </p:nvSpPr>
          <p:spPr>
            <a:xfrm>
              <a:off x="7116650" y="4046700"/>
              <a:ext cx="380750" cy="768275"/>
            </a:xfrm>
            <a:custGeom>
              <a:avLst/>
              <a:gdLst/>
              <a:ahLst/>
              <a:cxnLst/>
              <a:rect l="l" t="t" r="r" b="b"/>
              <a:pathLst>
                <a:path w="15230" h="30731" fill="none" extrusionOk="0">
                  <a:moveTo>
                    <a:pt x="1" y="30731"/>
                  </a:moveTo>
                  <a:lnTo>
                    <a:pt x="3496" y="19970"/>
                  </a:lnTo>
                  <a:lnTo>
                    <a:pt x="15229"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404" name="Google Shape;1239;p59">
              <a:extLst>
                <a:ext uri="{FF2B5EF4-FFF2-40B4-BE49-F238E27FC236}">
                  <a16:creationId xmlns:a16="http://schemas.microsoft.com/office/drawing/2014/main" id="{E4E47BC4-9F28-4D25-A090-821070AB5188}"/>
                </a:ext>
              </a:extLst>
            </p:cNvPr>
            <p:cNvSpPr/>
            <p:nvPr/>
          </p:nvSpPr>
          <p:spPr>
            <a:xfrm>
              <a:off x="7187325" y="3837725"/>
              <a:ext cx="358700" cy="188475"/>
            </a:xfrm>
            <a:custGeom>
              <a:avLst/>
              <a:gdLst/>
              <a:ahLst/>
              <a:cxnLst/>
              <a:rect l="l" t="t" r="r" b="b"/>
              <a:pathLst>
                <a:path w="14348" h="7539" fill="none" extrusionOk="0">
                  <a:moveTo>
                    <a:pt x="1" y="1"/>
                  </a:moveTo>
                  <a:lnTo>
                    <a:pt x="14347" y="7539"/>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405" name="Google Shape;1240;p59">
              <a:extLst>
                <a:ext uri="{FF2B5EF4-FFF2-40B4-BE49-F238E27FC236}">
                  <a16:creationId xmlns:a16="http://schemas.microsoft.com/office/drawing/2014/main" id="{4A7112B4-44EF-40FB-B6B9-7F11FCA621BD}"/>
                </a:ext>
              </a:extLst>
            </p:cNvPr>
            <p:cNvSpPr/>
            <p:nvPr/>
          </p:nvSpPr>
          <p:spPr>
            <a:xfrm>
              <a:off x="5510250" y="2820250"/>
              <a:ext cx="819175" cy="85875"/>
            </a:xfrm>
            <a:custGeom>
              <a:avLst/>
              <a:gdLst/>
              <a:ahLst/>
              <a:cxnLst/>
              <a:rect l="l" t="t" r="r" b="b"/>
              <a:pathLst>
                <a:path w="32767" h="3435" fill="none" extrusionOk="0">
                  <a:moveTo>
                    <a:pt x="0" y="3435"/>
                  </a:moveTo>
                  <a:cubicBezTo>
                    <a:pt x="0" y="3435"/>
                    <a:pt x="14560" y="0"/>
                    <a:pt x="20943" y="182"/>
                  </a:cubicBezTo>
                  <a:lnTo>
                    <a:pt x="32767" y="182"/>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406" name="Google Shape;1241;p59">
              <a:extLst>
                <a:ext uri="{FF2B5EF4-FFF2-40B4-BE49-F238E27FC236}">
                  <a16:creationId xmlns:a16="http://schemas.microsoft.com/office/drawing/2014/main" id="{D1CC391F-7DF7-49A2-ABDC-91BE7EBC1D82}"/>
                </a:ext>
              </a:extLst>
            </p:cNvPr>
            <p:cNvSpPr/>
            <p:nvPr/>
          </p:nvSpPr>
          <p:spPr>
            <a:xfrm>
              <a:off x="5915275" y="2906100"/>
              <a:ext cx="1618600" cy="488650"/>
            </a:xfrm>
            <a:custGeom>
              <a:avLst/>
              <a:gdLst/>
              <a:ahLst/>
              <a:cxnLst/>
              <a:rect l="l" t="t" r="r" b="b"/>
              <a:pathLst>
                <a:path w="64744" h="19546" fill="none" extrusionOk="0">
                  <a:moveTo>
                    <a:pt x="669" y="2311"/>
                  </a:moveTo>
                  <a:lnTo>
                    <a:pt x="639" y="8390"/>
                  </a:lnTo>
                  <a:lnTo>
                    <a:pt x="0" y="19545"/>
                  </a:lnTo>
                  <a:lnTo>
                    <a:pt x="13435" y="8056"/>
                  </a:lnTo>
                  <a:lnTo>
                    <a:pt x="64743"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407" name="Google Shape;1242;p59">
              <a:extLst>
                <a:ext uri="{FF2B5EF4-FFF2-40B4-BE49-F238E27FC236}">
                  <a16:creationId xmlns:a16="http://schemas.microsoft.com/office/drawing/2014/main" id="{16AFAFDE-926D-4621-A15A-810625A95A17}"/>
                </a:ext>
              </a:extLst>
            </p:cNvPr>
            <p:cNvSpPr/>
            <p:nvPr/>
          </p:nvSpPr>
          <p:spPr>
            <a:xfrm>
              <a:off x="5915275" y="3394725"/>
              <a:ext cx="47900" cy="130725"/>
            </a:xfrm>
            <a:custGeom>
              <a:avLst/>
              <a:gdLst/>
              <a:ahLst/>
              <a:cxnLst/>
              <a:rect l="l" t="t" r="r" b="b"/>
              <a:pathLst>
                <a:path w="1916" h="5229" fill="none" extrusionOk="0">
                  <a:moveTo>
                    <a:pt x="1915" y="5228"/>
                  </a:moveTo>
                  <a:lnTo>
                    <a:pt x="0"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408" name="Google Shape;1243;p59">
              <a:extLst>
                <a:ext uri="{FF2B5EF4-FFF2-40B4-BE49-F238E27FC236}">
                  <a16:creationId xmlns:a16="http://schemas.microsoft.com/office/drawing/2014/main" id="{2D24FC69-ACDD-4A65-AEE6-AF5B928CC409}"/>
                </a:ext>
              </a:extLst>
            </p:cNvPr>
            <p:cNvSpPr/>
            <p:nvPr/>
          </p:nvSpPr>
          <p:spPr>
            <a:xfrm>
              <a:off x="178850" y="3184225"/>
              <a:ext cx="1990175" cy="1016000"/>
            </a:xfrm>
            <a:custGeom>
              <a:avLst/>
              <a:gdLst/>
              <a:ahLst/>
              <a:cxnLst/>
              <a:rect l="l" t="t" r="r" b="b"/>
              <a:pathLst>
                <a:path w="79607" h="40640" fill="none" extrusionOk="0">
                  <a:moveTo>
                    <a:pt x="79606" y="40366"/>
                  </a:moveTo>
                  <a:cubicBezTo>
                    <a:pt x="77692" y="40518"/>
                    <a:pt x="75625" y="40639"/>
                    <a:pt x="73953" y="39667"/>
                  </a:cubicBezTo>
                  <a:cubicBezTo>
                    <a:pt x="73132" y="39120"/>
                    <a:pt x="72403" y="38481"/>
                    <a:pt x="71764" y="37813"/>
                  </a:cubicBezTo>
                  <a:cubicBezTo>
                    <a:pt x="70792" y="36931"/>
                    <a:pt x="69789" y="36141"/>
                    <a:pt x="68755" y="35411"/>
                  </a:cubicBezTo>
                  <a:cubicBezTo>
                    <a:pt x="67843" y="34743"/>
                    <a:pt x="66931" y="34074"/>
                    <a:pt x="65837" y="33800"/>
                  </a:cubicBezTo>
                  <a:cubicBezTo>
                    <a:pt x="64074" y="33345"/>
                    <a:pt x="62129" y="34013"/>
                    <a:pt x="60396" y="33466"/>
                  </a:cubicBezTo>
                  <a:cubicBezTo>
                    <a:pt x="57083" y="32433"/>
                    <a:pt x="55989" y="27478"/>
                    <a:pt x="52554" y="26901"/>
                  </a:cubicBezTo>
                  <a:cubicBezTo>
                    <a:pt x="51855" y="26779"/>
                    <a:pt x="51126" y="26870"/>
                    <a:pt x="50427" y="26779"/>
                  </a:cubicBezTo>
                  <a:cubicBezTo>
                    <a:pt x="49393" y="26627"/>
                    <a:pt x="48451" y="26080"/>
                    <a:pt x="47813" y="25229"/>
                  </a:cubicBezTo>
                  <a:cubicBezTo>
                    <a:pt x="47296" y="24499"/>
                    <a:pt x="46961" y="23557"/>
                    <a:pt x="46202" y="23162"/>
                  </a:cubicBezTo>
                  <a:cubicBezTo>
                    <a:pt x="45411" y="22736"/>
                    <a:pt x="44408" y="23040"/>
                    <a:pt x="43496" y="23040"/>
                  </a:cubicBezTo>
                  <a:cubicBezTo>
                    <a:pt x="42037" y="23010"/>
                    <a:pt x="40761" y="22129"/>
                    <a:pt x="39758" y="21095"/>
                  </a:cubicBezTo>
                  <a:cubicBezTo>
                    <a:pt x="38755" y="20062"/>
                    <a:pt x="37934" y="18815"/>
                    <a:pt x="36901" y="17812"/>
                  </a:cubicBezTo>
                  <a:cubicBezTo>
                    <a:pt x="34317" y="15350"/>
                    <a:pt x="30639" y="14469"/>
                    <a:pt x="27143" y="13709"/>
                  </a:cubicBezTo>
                  <a:cubicBezTo>
                    <a:pt x="24712" y="13162"/>
                    <a:pt x="22615" y="11034"/>
                    <a:pt x="20730" y="9393"/>
                  </a:cubicBezTo>
                  <a:cubicBezTo>
                    <a:pt x="19636" y="8420"/>
                    <a:pt x="18602" y="7356"/>
                    <a:pt x="17447" y="6475"/>
                  </a:cubicBezTo>
                  <a:cubicBezTo>
                    <a:pt x="13222" y="3283"/>
                    <a:pt x="7599" y="3040"/>
                    <a:pt x="2462" y="1794"/>
                  </a:cubicBezTo>
                  <a:cubicBezTo>
                    <a:pt x="1429" y="1520"/>
                    <a:pt x="183" y="1064"/>
                    <a:pt x="0" y="1"/>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409" name="Google Shape;1244;p59">
              <a:extLst>
                <a:ext uri="{FF2B5EF4-FFF2-40B4-BE49-F238E27FC236}">
                  <a16:creationId xmlns:a16="http://schemas.microsoft.com/office/drawing/2014/main" id="{A52BFD7F-8683-48E5-AA95-8FC1ED5B6855}"/>
                </a:ext>
              </a:extLst>
            </p:cNvPr>
            <p:cNvSpPr/>
            <p:nvPr/>
          </p:nvSpPr>
          <p:spPr>
            <a:xfrm>
              <a:off x="2314900" y="3832425"/>
              <a:ext cx="1079075" cy="693025"/>
            </a:xfrm>
            <a:custGeom>
              <a:avLst/>
              <a:gdLst/>
              <a:ahLst/>
              <a:cxnLst/>
              <a:rect l="l" t="t" r="r" b="b"/>
              <a:pathLst>
                <a:path w="43163" h="27721" fill="none" extrusionOk="0">
                  <a:moveTo>
                    <a:pt x="43162" y="27721"/>
                  </a:moveTo>
                  <a:lnTo>
                    <a:pt x="0" y="4377"/>
                  </a:lnTo>
                  <a:lnTo>
                    <a:pt x="2675" y="0"/>
                  </a:lnTo>
                </a:path>
              </a:pathLst>
            </a:custGeom>
            <a:solidFill>
              <a:schemeClr val="dk1"/>
            </a:solidFill>
            <a:ln w="28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410" name="Google Shape;1245;p59">
              <a:extLst>
                <a:ext uri="{FF2B5EF4-FFF2-40B4-BE49-F238E27FC236}">
                  <a16:creationId xmlns:a16="http://schemas.microsoft.com/office/drawing/2014/main" id="{2F377034-8DBF-4A5F-88D9-A858993C6EBB}"/>
                </a:ext>
              </a:extLst>
            </p:cNvPr>
            <p:cNvSpPr/>
            <p:nvPr/>
          </p:nvSpPr>
          <p:spPr>
            <a:xfrm>
              <a:off x="5746575" y="1623425"/>
              <a:ext cx="1164175" cy="1902775"/>
            </a:xfrm>
            <a:custGeom>
              <a:avLst/>
              <a:gdLst/>
              <a:ahLst/>
              <a:cxnLst/>
              <a:rect l="l" t="t" r="r" b="b"/>
              <a:pathLst>
                <a:path w="46567" h="76111" fill="none" extrusionOk="0">
                  <a:moveTo>
                    <a:pt x="4134" y="58299"/>
                  </a:moveTo>
                  <a:lnTo>
                    <a:pt x="46567" y="0"/>
                  </a:lnTo>
                  <a:lnTo>
                    <a:pt x="7417" y="53618"/>
                  </a:lnTo>
                  <a:lnTo>
                    <a:pt x="0" y="68025"/>
                  </a:lnTo>
                  <a:lnTo>
                    <a:pt x="0" y="76111"/>
                  </a:lnTo>
                </a:path>
              </a:pathLst>
            </a:custGeom>
            <a:solidFill>
              <a:schemeClr val="dk1"/>
            </a:solidFill>
            <a:ln w="28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Graphic 3">
            <a:extLst>
              <a:ext uri="{FF2B5EF4-FFF2-40B4-BE49-F238E27FC236}">
                <a16:creationId xmlns:a16="http://schemas.microsoft.com/office/drawing/2014/main" id="{041113A8-7510-42F6-C903-403B3BBD849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791376" y="5941013"/>
            <a:ext cx="1147422" cy="756339"/>
          </a:xfrm>
          <a:prstGeom prst="rect">
            <a:avLst/>
          </a:prstGeom>
        </p:spPr>
      </p:pic>
      <p:pic>
        <p:nvPicPr>
          <p:cNvPr id="5" name="Graphic 4">
            <a:extLst>
              <a:ext uri="{FF2B5EF4-FFF2-40B4-BE49-F238E27FC236}">
                <a16:creationId xmlns:a16="http://schemas.microsoft.com/office/drawing/2014/main" id="{AC48C308-54F2-B090-018B-773EBF19001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27151" y="6008242"/>
            <a:ext cx="2298808" cy="689110"/>
          </a:xfrm>
          <a:prstGeom prst="rect">
            <a:avLst/>
          </a:prstGeom>
        </p:spPr>
      </p:pic>
    </p:spTree>
    <p:extLst>
      <p:ext uri="{BB962C8B-B14F-4D97-AF65-F5344CB8AC3E}">
        <p14:creationId xmlns:p14="http://schemas.microsoft.com/office/powerpoint/2010/main" val="2956339830"/>
      </p:ext>
    </p:extLst>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756"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77" name="Google Shape;1112;p59">
            <a:extLst>
              <a:ext uri="{FF2B5EF4-FFF2-40B4-BE49-F238E27FC236}">
                <a16:creationId xmlns:a16="http://schemas.microsoft.com/office/drawing/2014/main" id="{0E2EAC87-6CFA-4A3F-BC05-54B31BECA156}"/>
              </a:ext>
            </a:extLst>
          </p:cNvPr>
          <p:cNvGrpSpPr/>
          <p:nvPr/>
        </p:nvGrpSpPr>
        <p:grpSpPr>
          <a:xfrm>
            <a:off x="-264368" y="-391886"/>
            <a:ext cx="12456368" cy="7249886"/>
            <a:chOff x="-65850" y="131750"/>
            <a:chExt cx="7693950" cy="5266825"/>
          </a:xfrm>
        </p:grpSpPr>
        <p:sp>
          <p:nvSpPr>
            <p:cNvPr id="278" name="Google Shape;1113;p59">
              <a:extLst>
                <a:ext uri="{FF2B5EF4-FFF2-40B4-BE49-F238E27FC236}">
                  <a16:creationId xmlns:a16="http://schemas.microsoft.com/office/drawing/2014/main" id="{945F9DE7-4978-41CA-9749-00AB01FE5815}"/>
                </a:ext>
              </a:extLst>
            </p:cNvPr>
            <p:cNvSpPr/>
            <p:nvPr/>
          </p:nvSpPr>
          <p:spPr>
            <a:xfrm>
              <a:off x="155275" y="3830125"/>
              <a:ext cx="2662700" cy="1460550"/>
            </a:xfrm>
            <a:custGeom>
              <a:avLst/>
              <a:gdLst/>
              <a:ahLst/>
              <a:cxnLst/>
              <a:rect l="l" t="t" r="r" b="b"/>
              <a:pathLst>
                <a:path w="106508" h="58422" fill="none" extrusionOk="0">
                  <a:moveTo>
                    <a:pt x="1" y="122"/>
                  </a:moveTo>
                  <a:cubicBezTo>
                    <a:pt x="1034" y="1"/>
                    <a:pt x="3101" y="609"/>
                    <a:pt x="3466" y="1551"/>
                  </a:cubicBezTo>
                  <a:cubicBezTo>
                    <a:pt x="5928" y="1733"/>
                    <a:pt x="8420" y="3983"/>
                    <a:pt x="10609" y="5077"/>
                  </a:cubicBezTo>
                  <a:cubicBezTo>
                    <a:pt x="12038" y="5867"/>
                    <a:pt x="13557" y="6414"/>
                    <a:pt x="15168" y="6779"/>
                  </a:cubicBezTo>
                  <a:cubicBezTo>
                    <a:pt x="16749" y="7144"/>
                    <a:pt x="17874" y="7357"/>
                    <a:pt x="18998" y="8481"/>
                  </a:cubicBezTo>
                  <a:cubicBezTo>
                    <a:pt x="19940" y="9393"/>
                    <a:pt x="20153" y="11278"/>
                    <a:pt x="21612" y="10882"/>
                  </a:cubicBezTo>
                  <a:cubicBezTo>
                    <a:pt x="21886" y="10791"/>
                    <a:pt x="22190" y="9819"/>
                    <a:pt x="22798" y="9727"/>
                  </a:cubicBezTo>
                  <a:cubicBezTo>
                    <a:pt x="23770" y="9575"/>
                    <a:pt x="24165" y="10244"/>
                    <a:pt x="24500" y="11065"/>
                  </a:cubicBezTo>
                  <a:cubicBezTo>
                    <a:pt x="25047" y="12311"/>
                    <a:pt x="24257" y="14591"/>
                    <a:pt x="26172" y="14955"/>
                  </a:cubicBezTo>
                  <a:cubicBezTo>
                    <a:pt x="27995" y="15290"/>
                    <a:pt x="28968" y="13345"/>
                    <a:pt x="29667" y="15715"/>
                  </a:cubicBezTo>
                  <a:cubicBezTo>
                    <a:pt x="29849" y="16323"/>
                    <a:pt x="29637" y="16992"/>
                    <a:pt x="29819" y="17569"/>
                  </a:cubicBezTo>
                  <a:cubicBezTo>
                    <a:pt x="30093" y="18664"/>
                    <a:pt x="31065" y="19302"/>
                    <a:pt x="31947" y="20092"/>
                  </a:cubicBezTo>
                  <a:cubicBezTo>
                    <a:pt x="33770" y="21734"/>
                    <a:pt x="35564" y="23709"/>
                    <a:pt x="37631" y="25047"/>
                  </a:cubicBezTo>
                  <a:cubicBezTo>
                    <a:pt x="38907" y="25867"/>
                    <a:pt x="40610" y="26658"/>
                    <a:pt x="42221" y="26506"/>
                  </a:cubicBezTo>
                  <a:cubicBezTo>
                    <a:pt x="43831" y="26384"/>
                    <a:pt x="44439" y="24591"/>
                    <a:pt x="46142" y="24743"/>
                  </a:cubicBezTo>
                  <a:cubicBezTo>
                    <a:pt x="48573" y="24956"/>
                    <a:pt x="51035" y="27691"/>
                    <a:pt x="53072" y="28877"/>
                  </a:cubicBezTo>
                  <a:cubicBezTo>
                    <a:pt x="55686" y="30396"/>
                    <a:pt x="57631" y="32463"/>
                    <a:pt x="60367" y="33710"/>
                  </a:cubicBezTo>
                  <a:cubicBezTo>
                    <a:pt x="64166" y="35412"/>
                    <a:pt x="68087" y="36202"/>
                    <a:pt x="71917" y="38086"/>
                  </a:cubicBezTo>
                  <a:cubicBezTo>
                    <a:pt x="74045" y="39090"/>
                    <a:pt x="76021" y="40457"/>
                    <a:pt x="77662" y="42160"/>
                  </a:cubicBezTo>
                  <a:cubicBezTo>
                    <a:pt x="79850" y="44378"/>
                    <a:pt x="82799" y="45655"/>
                    <a:pt x="85048" y="47722"/>
                  </a:cubicBezTo>
                  <a:cubicBezTo>
                    <a:pt x="87571" y="50123"/>
                    <a:pt x="90307" y="53254"/>
                    <a:pt x="93954" y="52889"/>
                  </a:cubicBezTo>
                  <a:cubicBezTo>
                    <a:pt x="95231" y="52768"/>
                    <a:pt x="96842" y="52372"/>
                    <a:pt x="98057" y="53041"/>
                  </a:cubicBezTo>
                  <a:cubicBezTo>
                    <a:pt x="99273" y="53679"/>
                    <a:pt x="99668" y="55260"/>
                    <a:pt x="100550" y="56233"/>
                  </a:cubicBezTo>
                  <a:cubicBezTo>
                    <a:pt x="102313" y="58178"/>
                    <a:pt x="103985" y="58421"/>
                    <a:pt x="106507" y="58421"/>
                  </a:cubicBezTo>
                </a:path>
              </a:pathLst>
            </a:custGeom>
            <a:solidFill>
              <a:schemeClr val="dk1"/>
            </a:solidFill>
            <a:ln w="47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79" name="Google Shape;1114;p59">
              <a:extLst>
                <a:ext uri="{FF2B5EF4-FFF2-40B4-BE49-F238E27FC236}">
                  <a16:creationId xmlns:a16="http://schemas.microsoft.com/office/drawing/2014/main" id="{5E7C991C-7027-4040-BA2D-83B3FF9F323A}"/>
                </a:ext>
              </a:extLst>
            </p:cNvPr>
            <p:cNvSpPr/>
            <p:nvPr/>
          </p:nvSpPr>
          <p:spPr>
            <a:xfrm>
              <a:off x="167450" y="3931200"/>
              <a:ext cx="2445350" cy="1405050"/>
            </a:xfrm>
            <a:custGeom>
              <a:avLst/>
              <a:gdLst/>
              <a:ahLst/>
              <a:cxnLst/>
              <a:rect l="l" t="t" r="r" b="b"/>
              <a:pathLst>
                <a:path w="97814" h="56202" fill="none" extrusionOk="0">
                  <a:moveTo>
                    <a:pt x="0" y="0"/>
                  </a:moveTo>
                  <a:cubicBezTo>
                    <a:pt x="5259" y="1976"/>
                    <a:pt x="9727" y="5563"/>
                    <a:pt x="12797" y="10274"/>
                  </a:cubicBezTo>
                  <a:cubicBezTo>
                    <a:pt x="13557" y="11460"/>
                    <a:pt x="14256" y="12736"/>
                    <a:pt x="15228" y="13800"/>
                  </a:cubicBezTo>
                  <a:cubicBezTo>
                    <a:pt x="19089" y="17934"/>
                    <a:pt x="26232" y="17356"/>
                    <a:pt x="30183" y="21429"/>
                  </a:cubicBezTo>
                  <a:cubicBezTo>
                    <a:pt x="30821" y="22068"/>
                    <a:pt x="31338" y="22797"/>
                    <a:pt x="32098" y="23283"/>
                  </a:cubicBezTo>
                  <a:cubicBezTo>
                    <a:pt x="33618" y="24256"/>
                    <a:pt x="35533" y="23922"/>
                    <a:pt x="37326" y="23922"/>
                  </a:cubicBezTo>
                  <a:cubicBezTo>
                    <a:pt x="41369" y="23922"/>
                    <a:pt x="45138" y="25806"/>
                    <a:pt x="48725" y="27630"/>
                  </a:cubicBezTo>
                  <a:lnTo>
                    <a:pt x="58299" y="32524"/>
                  </a:lnTo>
                  <a:cubicBezTo>
                    <a:pt x="64378" y="35624"/>
                    <a:pt x="70518" y="38785"/>
                    <a:pt x="75473" y="43436"/>
                  </a:cubicBezTo>
                  <a:cubicBezTo>
                    <a:pt x="76476" y="44348"/>
                    <a:pt x="77388" y="45320"/>
                    <a:pt x="78421" y="46202"/>
                  </a:cubicBezTo>
                  <a:cubicBezTo>
                    <a:pt x="81066" y="48481"/>
                    <a:pt x="84257" y="50032"/>
                    <a:pt x="87388" y="51582"/>
                  </a:cubicBezTo>
                  <a:cubicBezTo>
                    <a:pt x="90823" y="53254"/>
                    <a:pt x="94227" y="54925"/>
                    <a:pt x="97814" y="56202"/>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80" name="Google Shape;1115;p59">
              <a:extLst>
                <a:ext uri="{FF2B5EF4-FFF2-40B4-BE49-F238E27FC236}">
                  <a16:creationId xmlns:a16="http://schemas.microsoft.com/office/drawing/2014/main" id="{590A5D95-7AC0-45B6-A0EA-D9079F422851}"/>
                </a:ext>
              </a:extLst>
            </p:cNvPr>
            <p:cNvSpPr/>
            <p:nvPr/>
          </p:nvSpPr>
          <p:spPr>
            <a:xfrm>
              <a:off x="153775" y="4579375"/>
              <a:ext cx="1524350" cy="438500"/>
            </a:xfrm>
            <a:custGeom>
              <a:avLst/>
              <a:gdLst/>
              <a:ahLst/>
              <a:cxnLst/>
              <a:rect l="l" t="t" r="r" b="b"/>
              <a:pathLst>
                <a:path w="60974" h="17540" fill="none" extrusionOk="0">
                  <a:moveTo>
                    <a:pt x="60974" y="7539"/>
                  </a:moveTo>
                  <a:cubicBezTo>
                    <a:pt x="60548" y="8025"/>
                    <a:pt x="59393" y="8086"/>
                    <a:pt x="58755" y="8025"/>
                  </a:cubicBezTo>
                  <a:cubicBezTo>
                    <a:pt x="58117" y="7934"/>
                    <a:pt x="57630" y="7265"/>
                    <a:pt x="56962" y="7265"/>
                  </a:cubicBezTo>
                  <a:cubicBezTo>
                    <a:pt x="55837" y="7265"/>
                    <a:pt x="55199" y="9241"/>
                    <a:pt x="54074" y="9484"/>
                  </a:cubicBezTo>
                  <a:cubicBezTo>
                    <a:pt x="51855" y="9940"/>
                    <a:pt x="51430" y="8724"/>
                    <a:pt x="51703" y="6809"/>
                  </a:cubicBezTo>
                  <a:cubicBezTo>
                    <a:pt x="51825" y="5989"/>
                    <a:pt x="51946" y="5290"/>
                    <a:pt x="50943" y="4925"/>
                  </a:cubicBezTo>
                  <a:cubicBezTo>
                    <a:pt x="50092" y="4651"/>
                    <a:pt x="48420" y="4651"/>
                    <a:pt x="47509" y="4773"/>
                  </a:cubicBezTo>
                  <a:cubicBezTo>
                    <a:pt x="46536" y="4864"/>
                    <a:pt x="45624" y="5168"/>
                    <a:pt x="44834" y="4530"/>
                  </a:cubicBezTo>
                  <a:cubicBezTo>
                    <a:pt x="44195" y="4013"/>
                    <a:pt x="43891" y="3101"/>
                    <a:pt x="43101" y="2706"/>
                  </a:cubicBezTo>
                  <a:cubicBezTo>
                    <a:pt x="42129" y="2220"/>
                    <a:pt x="40670" y="2493"/>
                    <a:pt x="39606" y="2493"/>
                  </a:cubicBezTo>
                  <a:cubicBezTo>
                    <a:pt x="38177" y="2493"/>
                    <a:pt x="37083" y="2402"/>
                    <a:pt x="35867" y="1673"/>
                  </a:cubicBezTo>
                  <a:cubicBezTo>
                    <a:pt x="33375" y="183"/>
                    <a:pt x="31308" y="1"/>
                    <a:pt x="29302" y="2068"/>
                  </a:cubicBezTo>
                  <a:cubicBezTo>
                    <a:pt x="27235" y="4135"/>
                    <a:pt x="24773" y="5776"/>
                    <a:pt x="22067" y="6870"/>
                  </a:cubicBezTo>
                  <a:cubicBezTo>
                    <a:pt x="20183" y="7691"/>
                    <a:pt x="18177" y="8025"/>
                    <a:pt x="16292" y="9028"/>
                  </a:cubicBezTo>
                  <a:cubicBezTo>
                    <a:pt x="14012" y="10214"/>
                    <a:pt x="11976" y="11551"/>
                    <a:pt x="9818" y="12919"/>
                  </a:cubicBezTo>
                  <a:cubicBezTo>
                    <a:pt x="8602" y="13709"/>
                    <a:pt x="7234" y="14226"/>
                    <a:pt x="5958" y="14773"/>
                  </a:cubicBezTo>
                  <a:cubicBezTo>
                    <a:pt x="5107" y="15168"/>
                    <a:pt x="3860" y="15442"/>
                    <a:pt x="3252" y="16080"/>
                  </a:cubicBezTo>
                  <a:cubicBezTo>
                    <a:pt x="2371" y="16962"/>
                    <a:pt x="1034" y="16840"/>
                    <a:pt x="0" y="17539"/>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81" name="Google Shape;1116;p59">
              <a:extLst>
                <a:ext uri="{FF2B5EF4-FFF2-40B4-BE49-F238E27FC236}">
                  <a16:creationId xmlns:a16="http://schemas.microsoft.com/office/drawing/2014/main" id="{5C770832-F629-466D-B2A0-1F073587F291}"/>
                </a:ext>
              </a:extLst>
            </p:cNvPr>
            <p:cNvSpPr/>
            <p:nvPr/>
          </p:nvSpPr>
          <p:spPr>
            <a:xfrm>
              <a:off x="100575" y="4365100"/>
              <a:ext cx="742425" cy="306250"/>
            </a:xfrm>
            <a:custGeom>
              <a:avLst/>
              <a:gdLst/>
              <a:ahLst/>
              <a:cxnLst/>
              <a:rect l="l" t="t" r="r" b="b"/>
              <a:pathLst>
                <a:path w="29697" h="12250" fill="none" extrusionOk="0">
                  <a:moveTo>
                    <a:pt x="29697" y="12250"/>
                  </a:moveTo>
                  <a:cubicBezTo>
                    <a:pt x="29059" y="10335"/>
                    <a:pt x="27600" y="8754"/>
                    <a:pt x="25928" y="7599"/>
                  </a:cubicBezTo>
                  <a:cubicBezTo>
                    <a:pt x="24226" y="6475"/>
                    <a:pt x="22311" y="5715"/>
                    <a:pt x="20426" y="4985"/>
                  </a:cubicBezTo>
                  <a:cubicBezTo>
                    <a:pt x="13830" y="2523"/>
                    <a:pt x="7022" y="335"/>
                    <a:pt x="0" y="0"/>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82" name="Google Shape;1117;p59">
              <a:extLst>
                <a:ext uri="{FF2B5EF4-FFF2-40B4-BE49-F238E27FC236}">
                  <a16:creationId xmlns:a16="http://schemas.microsoft.com/office/drawing/2014/main" id="{98D5547B-4018-434B-8EAF-10837875D06C}"/>
                </a:ext>
              </a:extLst>
            </p:cNvPr>
            <p:cNvSpPr/>
            <p:nvPr/>
          </p:nvSpPr>
          <p:spPr>
            <a:xfrm>
              <a:off x="57250" y="4481350"/>
              <a:ext cx="554000" cy="302475"/>
            </a:xfrm>
            <a:custGeom>
              <a:avLst/>
              <a:gdLst/>
              <a:ahLst/>
              <a:cxnLst/>
              <a:rect l="l" t="t" r="r" b="b"/>
              <a:pathLst>
                <a:path w="22160" h="12099" fill="none" extrusionOk="0">
                  <a:moveTo>
                    <a:pt x="22159" y="12098"/>
                  </a:moveTo>
                  <a:cubicBezTo>
                    <a:pt x="18177" y="10427"/>
                    <a:pt x="15229" y="7083"/>
                    <a:pt x="12129" y="4104"/>
                  </a:cubicBezTo>
                  <a:cubicBezTo>
                    <a:pt x="11551" y="3496"/>
                    <a:pt x="10913" y="2980"/>
                    <a:pt x="10275" y="2493"/>
                  </a:cubicBezTo>
                  <a:cubicBezTo>
                    <a:pt x="7265" y="335"/>
                    <a:pt x="3344" y="1"/>
                    <a:pt x="1" y="1581"/>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83" name="Google Shape;1118;p59">
              <a:extLst>
                <a:ext uri="{FF2B5EF4-FFF2-40B4-BE49-F238E27FC236}">
                  <a16:creationId xmlns:a16="http://schemas.microsoft.com/office/drawing/2014/main" id="{AE68453C-C36A-4CA2-9C57-EB20F13A211A}"/>
                </a:ext>
              </a:extLst>
            </p:cNvPr>
            <p:cNvSpPr/>
            <p:nvPr/>
          </p:nvSpPr>
          <p:spPr>
            <a:xfrm>
              <a:off x="165925" y="4773925"/>
              <a:ext cx="993950" cy="565375"/>
            </a:xfrm>
            <a:custGeom>
              <a:avLst/>
              <a:gdLst/>
              <a:ahLst/>
              <a:cxnLst/>
              <a:rect l="l" t="t" r="r" b="b"/>
              <a:pathLst>
                <a:path w="39758" h="22615" fill="none" extrusionOk="0">
                  <a:moveTo>
                    <a:pt x="0" y="0"/>
                  </a:moveTo>
                  <a:cubicBezTo>
                    <a:pt x="4529" y="2067"/>
                    <a:pt x="9180" y="4164"/>
                    <a:pt x="14134" y="4559"/>
                  </a:cubicBezTo>
                  <a:cubicBezTo>
                    <a:pt x="14742" y="4559"/>
                    <a:pt x="15320" y="4651"/>
                    <a:pt x="15928" y="4803"/>
                  </a:cubicBezTo>
                  <a:cubicBezTo>
                    <a:pt x="17751" y="5502"/>
                    <a:pt x="18299" y="7781"/>
                    <a:pt x="19332" y="9453"/>
                  </a:cubicBezTo>
                  <a:cubicBezTo>
                    <a:pt x="20426" y="11216"/>
                    <a:pt x="22189" y="12432"/>
                    <a:pt x="23922" y="13526"/>
                  </a:cubicBezTo>
                  <a:cubicBezTo>
                    <a:pt x="29028" y="16839"/>
                    <a:pt x="34317" y="19879"/>
                    <a:pt x="39758" y="22614"/>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84" name="Google Shape;1119;p59">
              <a:extLst>
                <a:ext uri="{FF2B5EF4-FFF2-40B4-BE49-F238E27FC236}">
                  <a16:creationId xmlns:a16="http://schemas.microsoft.com/office/drawing/2014/main" id="{ED98BDD3-BBF8-44D1-8A9A-0B58D6348FE1}"/>
                </a:ext>
              </a:extLst>
            </p:cNvPr>
            <p:cNvSpPr/>
            <p:nvPr/>
          </p:nvSpPr>
          <p:spPr>
            <a:xfrm>
              <a:off x="608950" y="4777725"/>
              <a:ext cx="984825" cy="543325"/>
            </a:xfrm>
            <a:custGeom>
              <a:avLst/>
              <a:gdLst/>
              <a:ahLst/>
              <a:cxnLst/>
              <a:rect l="l" t="t" r="r" b="b"/>
              <a:pathLst>
                <a:path w="39393" h="21733" fill="none" extrusionOk="0">
                  <a:moveTo>
                    <a:pt x="0" y="0"/>
                  </a:moveTo>
                  <a:cubicBezTo>
                    <a:pt x="10000" y="5289"/>
                    <a:pt x="19879" y="10851"/>
                    <a:pt x="29636" y="16627"/>
                  </a:cubicBezTo>
                  <a:cubicBezTo>
                    <a:pt x="30548" y="17204"/>
                    <a:pt x="31490" y="17721"/>
                    <a:pt x="32493" y="18177"/>
                  </a:cubicBezTo>
                  <a:cubicBezTo>
                    <a:pt x="33557" y="18633"/>
                    <a:pt x="34712" y="18937"/>
                    <a:pt x="35654" y="19575"/>
                  </a:cubicBezTo>
                  <a:cubicBezTo>
                    <a:pt x="36900" y="20365"/>
                    <a:pt x="37934" y="21733"/>
                    <a:pt x="39393" y="21733"/>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85" name="Google Shape;1120;p59">
              <a:extLst>
                <a:ext uri="{FF2B5EF4-FFF2-40B4-BE49-F238E27FC236}">
                  <a16:creationId xmlns:a16="http://schemas.microsoft.com/office/drawing/2014/main" id="{375EDEC8-08BB-43E0-8EB4-CD7C60008073}"/>
                </a:ext>
              </a:extLst>
            </p:cNvPr>
            <p:cNvSpPr/>
            <p:nvPr/>
          </p:nvSpPr>
          <p:spPr>
            <a:xfrm>
              <a:off x="899225" y="5027725"/>
              <a:ext cx="165675" cy="166425"/>
            </a:xfrm>
            <a:custGeom>
              <a:avLst/>
              <a:gdLst/>
              <a:ahLst/>
              <a:cxnLst/>
              <a:rect l="l" t="t" r="r" b="b"/>
              <a:pathLst>
                <a:path w="6627" h="6657" fill="none" extrusionOk="0">
                  <a:moveTo>
                    <a:pt x="6627" y="0"/>
                  </a:moveTo>
                  <a:lnTo>
                    <a:pt x="0" y="6657"/>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86" name="Google Shape;1121;p59">
              <a:extLst>
                <a:ext uri="{FF2B5EF4-FFF2-40B4-BE49-F238E27FC236}">
                  <a16:creationId xmlns:a16="http://schemas.microsoft.com/office/drawing/2014/main" id="{E4DD5E6E-919F-4176-87FB-9D8132C1DED6}"/>
                </a:ext>
              </a:extLst>
            </p:cNvPr>
            <p:cNvSpPr/>
            <p:nvPr/>
          </p:nvSpPr>
          <p:spPr>
            <a:xfrm>
              <a:off x="1604400" y="4966925"/>
              <a:ext cx="391375" cy="390600"/>
            </a:xfrm>
            <a:custGeom>
              <a:avLst/>
              <a:gdLst/>
              <a:ahLst/>
              <a:cxnLst/>
              <a:rect l="l" t="t" r="r" b="b"/>
              <a:pathLst>
                <a:path w="15655" h="15624" fill="none" extrusionOk="0">
                  <a:moveTo>
                    <a:pt x="15654" y="1"/>
                  </a:moveTo>
                  <a:lnTo>
                    <a:pt x="0" y="15624"/>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87" name="Google Shape;1122;p59">
              <a:extLst>
                <a:ext uri="{FF2B5EF4-FFF2-40B4-BE49-F238E27FC236}">
                  <a16:creationId xmlns:a16="http://schemas.microsoft.com/office/drawing/2014/main" id="{C8EF7B8F-A1A9-4068-ADE6-82CA0327C578}"/>
                </a:ext>
              </a:extLst>
            </p:cNvPr>
            <p:cNvSpPr/>
            <p:nvPr/>
          </p:nvSpPr>
          <p:spPr>
            <a:xfrm>
              <a:off x="1859725" y="5096875"/>
              <a:ext cx="389850" cy="268250"/>
            </a:xfrm>
            <a:custGeom>
              <a:avLst/>
              <a:gdLst/>
              <a:ahLst/>
              <a:cxnLst/>
              <a:rect l="l" t="t" r="r" b="b"/>
              <a:pathLst>
                <a:path w="15594" h="10730" fill="none" extrusionOk="0">
                  <a:moveTo>
                    <a:pt x="0" y="122"/>
                  </a:moveTo>
                  <a:cubicBezTo>
                    <a:pt x="1551" y="0"/>
                    <a:pt x="2949" y="1034"/>
                    <a:pt x="4165" y="2006"/>
                  </a:cubicBezTo>
                  <a:cubicBezTo>
                    <a:pt x="5259" y="2827"/>
                    <a:pt x="6292" y="3739"/>
                    <a:pt x="7265" y="4742"/>
                  </a:cubicBezTo>
                  <a:cubicBezTo>
                    <a:pt x="8724" y="6353"/>
                    <a:pt x="9849" y="8359"/>
                    <a:pt x="11672" y="9575"/>
                  </a:cubicBezTo>
                  <a:cubicBezTo>
                    <a:pt x="12827" y="10335"/>
                    <a:pt x="14226" y="10730"/>
                    <a:pt x="15593" y="10669"/>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88" name="Google Shape;1123;p59">
              <a:extLst>
                <a:ext uri="{FF2B5EF4-FFF2-40B4-BE49-F238E27FC236}">
                  <a16:creationId xmlns:a16="http://schemas.microsoft.com/office/drawing/2014/main" id="{4DD82C4C-6E69-40E5-B977-86483350F9C2}"/>
                </a:ext>
              </a:extLst>
            </p:cNvPr>
            <p:cNvSpPr/>
            <p:nvPr/>
          </p:nvSpPr>
          <p:spPr>
            <a:xfrm>
              <a:off x="-65850" y="1958525"/>
              <a:ext cx="6386175" cy="3440050"/>
            </a:xfrm>
            <a:custGeom>
              <a:avLst/>
              <a:gdLst/>
              <a:ahLst/>
              <a:cxnLst/>
              <a:rect l="l" t="t" r="r" b="b"/>
              <a:pathLst>
                <a:path w="255447" h="137602" fill="none" extrusionOk="0">
                  <a:moveTo>
                    <a:pt x="6080" y="50700"/>
                  </a:moveTo>
                  <a:lnTo>
                    <a:pt x="42372" y="68482"/>
                  </a:lnTo>
                  <a:cubicBezTo>
                    <a:pt x="46385" y="70457"/>
                    <a:pt x="50397" y="72433"/>
                    <a:pt x="54075" y="74956"/>
                  </a:cubicBezTo>
                  <a:cubicBezTo>
                    <a:pt x="59516" y="78664"/>
                    <a:pt x="64166" y="83558"/>
                    <a:pt x="69880" y="86901"/>
                  </a:cubicBezTo>
                  <a:cubicBezTo>
                    <a:pt x="79516" y="92525"/>
                    <a:pt x="91553" y="93467"/>
                    <a:pt x="100459" y="100124"/>
                  </a:cubicBezTo>
                  <a:cubicBezTo>
                    <a:pt x="102404" y="101583"/>
                    <a:pt x="104228" y="103345"/>
                    <a:pt x="106477" y="104257"/>
                  </a:cubicBezTo>
                  <a:cubicBezTo>
                    <a:pt x="108574" y="105139"/>
                    <a:pt x="110884" y="105230"/>
                    <a:pt x="113103" y="105686"/>
                  </a:cubicBezTo>
                  <a:cubicBezTo>
                    <a:pt x="122252" y="107540"/>
                    <a:pt x="129061" y="115017"/>
                    <a:pt x="137237" y="119577"/>
                  </a:cubicBezTo>
                  <a:cubicBezTo>
                    <a:pt x="149517" y="126416"/>
                    <a:pt x="164259" y="126416"/>
                    <a:pt x="178302" y="127358"/>
                  </a:cubicBezTo>
                  <a:cubicBezTo>
                    <a:pt x="199397" y="128756"/>
                    <a:pt x="220218" y="132708"/>
                    <a:pt x="241039" y="136477"/>
                  </a:cubicBezTo>
                  <a:cubicBezTo>
                    <a:pt x="245020" y="137176"/>
                    <a:pt x="249823" y="137601"/>
                    <a:pt x="252437" y="134501"/>
                  </a:cubicBezTo>
                  <a:cubicBezTo>
                    <a:pt x="255446" y="130945"/>
                    <a:pt x="253167" y="125321"/>
                    <a:pt x="249671" y="122252"/>
                  </a:cubicBezTo>
                  <a:cubicBezTo>
                    <a:pt x="246176" y="119182"/>
                    <a:pt x="241647" y="117327"/>
                    <a:pt x="238698" y="113710"/>
                  </a:cubicBezTo>
                  <a:cubicBezTo>
                    <a:pt x="234504" y="108604"/>
                    <a:pt x="234534" y="101339"/>
                    <a:pt x="234260" y="94713"/>
                  </a:cubicBezTo>
                  <a:cubicBezTo>
                    <a:pt x="233987" y="88117"/>
                    <a:pt x="232680" y="80579"/>
                    <a:pt x="227087" y="76993"/>
                  </a:cubicBezTo>
                  <a:cubicBezTo>
                    <a:pt x="220096" y="72464"/>
                    <a:pt x="209944" y="76506"/>
                    <a:pt x="202922" y="72008"/>
                  </a:cubicBezTo>
                  <a:cubicBezTo>
                    <a:pt x="201463" y="71065"/>
                    <a:pt x="200187" y="69789"/>
                    <a:pt x="198606" y="69090"/>
                  </a:cubicBezTo>
                  <a:cubicBezTo>
                    <a:pt x="195354" y="67691"/>
                    <a:pt x="191676" y="69029"/>
                    <a:pt x="188272" y="69910"/>
                  </a:cubicBezTo>
                  <a:cubicBezTo>
                    <a:pt x="179548" y="72190"/>
                    <a:pt x="170308" y="71400"/>
                    <a:pt x="162071" y="67752"/>
                  </a:cubicBezTo>
                  <a:cubicBezTo>
                    <a:pt x="157359" y="65625"/>
                    <a:pt x="153104" y="62615"/>
                    <a:pt x="148879" y="59606"/>
                  </a:cubicBezTo>
                  <a:lnTo>
                    <a:pt x="105535" y="28755"/>
                  </a:lnTo>
                  <a:cubicBezTo>
                    <a:pt x="101340" y="25776"/>
                    <a:pt x="96537" y="22676"/>
                    <a:pt x="91522" y="23709"/>
                  </a:cubicBezTo>
                  <a:cubicBezTo>
                    <a:pt x="89759" y="24104"/>
                    <a:pt x="88057" y="24986"/>
                    <a:pt x="86264" y="24803"/>
                  </a:cubicBezTo>
                  <a:cubicBezTo>
                    <a:pt x="84866" y="24651"/>
                    <a:pt x="83650" y="23891"/>
                    <a:pt x="82464" y="23162"/>
                  </a:cubicBezTo>
                  <a:cubicBezTo>
                    <a:pt x="74865" y="18390"/>
                    <a:pt x="67084" y="13435"/>
                    <a:pt x="60883" y="7113"/>
                  </a:cubicBezTo>
                  <a:cubicBezTo>
                    <a:pt x="55442" y="1581"/>
                    <a:pt x="47114" y="1"/>
                    <a:pt x="40032" y="3131"/>
                  </a:cubicBezTo>
                  <a:cubicBezTo>
                    <a:pt x="38816" y="3678"/>
                    <a:pt x="37570" y="4195"/>
                    <a:pt x="36354" y="4712"/>
                  </a:cubicBezTo>
                  <a:cubicBezTo>
                    <a:pt x="24834" y="9332"/>
                    <a:pt x="12250" y="10700"/>
                    <a:pt x="1" y="8724"/>
                  </a:cubicBezTo>
                </a:path>
              </a:pathLst>
            </a:custGeom>
            <a:solidFill>
              <a:schemeClr val="dk1"/>
            </a:solidFill>
            <a:ln w="47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89" name="Google Shape;1124;p59">
              <a:extLst>
                <a:ext uri="{FF2B5EF4-FFF2-40B4-BE49-F238E27FC236}">
                  <a16:creationId xmlns:a16="http://schemas.microsoft.com/office/drawing/2014/main" id="{286E4742-6F90-474E-8450-E001305B1AFA}"/>
                </a:ext>
              </a:extLst>
            </p:cNvPr>
            <p:cNvSpPr/>
            <p:nvPr/>
          </p:nvSpPr>
          <p:spPr>
            <a:xfrm>
              <a:off x="3779975" y="250300"/>
              <a:ext cx="1252325" cy="3297950"/>
            </a:xfrm>
            <a:custGeom>
              <a:avLst/>
              <a:gdLst/>
              <a:ahLst/>
              <a:cxnLst/>
              <a:rect l="l" t="t" r="r" b="b"/>
              <a:pathLst>
                <a:path w="50093" h="131918" fill="none" extrusionOk="0">
                  <a:moveTo>
                    <a:pt x="0" y="131917"/>
                  </a:moveTo>
                  <a:lnTo>
                    <a:pt x="7235" y="124987"/>
                  </a:lnTo>
                  <a:cubicBezTo>
                    <a:pt x="10183" y="122130"/>
                    <a:pt x="13253" y="119151"/>
                    <a:pt x="14682" y="115291"/>
                  </a:cubicBezTo>
                  <a:cubicBezTo>
                    <a:pt x="17569" y="107479"/>
                    <a:pt x="13253" y="97692"/>
                    <a:pt x="18055" y="90913"/>
                  </a:cubicBezTo>
                  <a:cubicBezTo>
                    <a:pt x="19150" y="89394"/>
                    <a:pt x="20639" y="88147"/>
                    <a:pt x="21612" y="86536"/>
                  </a:cubicBezTo>
                  <a:cubicBezTo>
                    <a:pt x="24803" y="81308"/>
                    <a:pt x="21673" y="73953"/>
                    <a:pt x="24864" y="68725"/>
                  </a:cubicBezTo>
                  <a:cubicBezTo>
                    <a:pt x="25958" y="66871"/>
                    <a:pt x="27782" y="65472"/>
                    <a:pt x="28451" y="63405"/>
                  </a:cubicBezTo>
                  <a:cubicBezTo>
                    <a:pt x="28937" y="61946"/>
                    <a:pt x="28755" y="60336"/>
                    <a:pt x="29028" y="58785"/>
                  </a:cubicBezTo>
                  <a:cubicBezTo>
                    <a:pt x="29423" y="56475"/>
                    <a:pt x="30882" y="54500"/>
                    <a:pt x="32311" y="52615"/>
                  </a:cubicBezTo>
                  <a:cubicBezTo>
                    <a:pt x="35837" y="47873"/>
                    <a:pt x="39393" y="43132"/>
                    <a:pt x="42950" y="38390"/>
                  </a:cubicBezTo>
                  <a:cubicBezTo>
                    <a:pt x="44712" y="36019"/>
                    <a:pt x="46475" y="33648"/>
                    <a:pt x="47630" y="30943"/>
                  </a:cubicBezTo>
                  <a:cubicBezTo>
                    <a:pt x="49241" y="27113"/>
                    <a:pt x="49485" y="22858"/>
                    <a:pt x="49697" y="18724"/>
                  </a:cubicBezTo>
                  <a:cubicBezTo>
                    <a:pt x="49910" y="15076"/>
                    <a:pt x="50092" y="11307"/>
                    <a:pt x="49059" y="7812"/>
                  </a:cubicBezTo>
                  <a:cubicBezTo>
                    <a:pt x="47995" y="4286"/>
                    <a:pt x="45503" y="1003"/>
                    <a:pt x="41977" y="0"/>
                  </a:cubicBezTo>
                </a:path>
              </a:pathLst>
            </a:custGeom>
            <a:solidFill>
              <a:schemeClr val="dk1"/>
            </a:solidFill>
            <a:ln w="47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90" name="Google Shape;1125;p59">
              <a:extLst>
                <a:ext uri="{FF2B5EF4-FFF2-40B4-BE49-F238E27FC236}">
                  <a16:creationId xmlns:a16="http://schemas.microsoft.com/office/drawing/2014/main" id="{AC85CB0C-2AD2-4F68-8E27-68206662E545}"/>
                </a:ext>
              </a:extLst>
            </p:cNvPr>
            <p:cNvSpPr/>
            <p:nvPr/>
          </p:nvSpPr>
          <p:spPr>
            <a:xfrm>
              <a:off x="-22525" y="485850"/>
              <a:ext cx="982550" cy="1604925"/>
            </a:xfrm>
            <a:custGeom>
              <a:avLst/>
              <a:gdLst/>
              <a:ahLst/>
              <a:cxnLst/>
              <a:rect l="l" t="t" r="r" b="b"/>
              <a:pathLst>
                <a:path w="39302" h="64197" fill="none" extrusionOk="0">
                  <a:moveTo>
                    <a:pt x="5137" y="63984"/>
                  </a:moveTo>
                  <a:cubicBezTo>
                    <a:pt x="9423" y="64196"/>
                    <a:pt x="13739" y="64105"/>
                    <a:pt x="17995" y="63680"/>
                  </a:cubicBezTo>
                  <a:cubicBezTo>
                    <a:pt x="20274" y="63467"/>
                    <a:pt x="22675" y="63102"/>
                    <a:pt x="24621" y="61886"/>
                  </a:cubicBezTo>
                  <a:cubicBezTo>
                    <a:pt x="26262" y="60853"/>
                    <a:pt x="27478" y="59303"/>
                    <a:pt x="28663" y="57753"/>
                  </a:cubicBezTo>
                  <a:cubicBezTo>
                    <a:pt x="31642" y="53923"/>
                    <a:pt x="34621" y="50032"/>
                    <a:pt x="36566" y="45594"/>
                  </a:cubicBezTo>
                  <a:cubicBezTo>
                    <a:pt x="38512" y="41157"/>
                    <a:pt x="39302" y="36020"/>
                    <a:pt x="37752" y="31430"/>
                  </a:cubicBezTo>
                  <a:cubicBezTo>
                    <a:pt x="36870" y="28846"/>
                    <a:pt x="35259" y="26536"/>
                    <a:pt x="33679" y="24317"/>
                  </a:cubicBezTo>
                  <a:cubicBezTo>
                    <a:pt x="29484" y="18512"/>
                    <a:pt x="24955" y="12858"/>
                    <a:pt x="19393" y="8360"/>
                  </a:cubicBezTo>
                  <a:cubicBezTo>
                    <a:pt x="13861" y="3861"/>
                    <a:pt x="7143" y="548"/>
                    <a:pt x="0" y="1"/>
                  </a:cubicBezTo>
                </a:path>
              </a:pathLst>
            </a:custGeom>
            <a:solidFill>
              <a:schemeClr val="dk1"/>
            </a:solidFill>
            <a:ln w="47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91" name="Google Shape;1126;p59">
              <a:extLst>
                <a:ext uri="{FF2B5EF4-FFF2-40B4-BE49-F238E27FC236}">
                  <a16:creationId xmlns:a16="http://schemas.microsoft.com/office/drawing/2014/main" id="{A6E8D84C-DEE5-4060-8DF3-9ED5565F91AB}"/>
                </a:ext>
              </a:extLst>
            </p:cNvPr>
            <p:cNvSpPr/>
            <p:nvPr/>
          </p:nvSpPr>
          <p:spPr>
            <a:xfrm>
              <a:off x="929625" y="131750"/>
              <a:ext cx="2027400" cy="1884550"/>
            </a:xfrm>
            <a:custGeom>
              <a:avLst/>
              <a:gdLst/>
              <a:ahLst/>
              <a:cxnLst/>
              <a:rect l="l" t="t" r="r" b="b"/>
              <a:pathLst>
                <a:path w="81096" h="75382" fill="none" extrusionOk="0">
                  <a:moveTo>
                    <a:pt x="0" y="53375"/>
                  </a:moveTo>
                  <a:cubicBezTo>
                    <a:pt x="3465" y="53801"/>
                    <a:pt x="6505" y="55868"/>
                    <a:pt x="9362" y="57904"/>
                  </a:cubicBezTo>
                  <a:lnTo>
                    <a:pt x="20365" y="65655"/>
                  </a:lnTo>
                  <a:cubicBezTo>
                    <a:pt x="24225" y="68360"/>
                    <a:pt x="28116" y="71096"/>
                    <a:pt x="32493" y="72859"/>
                  </a:cubicBezTo>
                  <a:cubicBezTo>
                    <a:pt x="36870" y="74622"/>
                    <a:pt x="41825" y="75382"/>
                    <a:pt x="46354" y="73983"/>
                  </a:cubicBezTo>
                  <a:cubicBezTo>
                    <a:pt x="50153" y="72798"/>
                    <a:pt x="53314" y="70214"/>
                    <a:pt x="56384" y="67692"/>
                  </a:cubicBezTo>
                  <a:lnTo>
                    <a:pt x="64895" y="60701"/>
                  </a:lnTo>
                  <a:cubicBezTo>
                    <a:pt x="66141" y="59667"/>
                    <a:pt x="67418" y="58634"/>
                    <a:pt x="68269" y="57266"/>
                  </a:cubicBezTo>
                  <a:cubicBezTo>
                    <a:pt x="69120" y="55898"/>
                    <a:pt x="69515" y="54196"/>
                    <a:pt x="69849" y="52555"/>
                  </a:cubicBezTo>
                  <a:cubicBezTo>
                    <a:pt x="71886" y="43253"/>
                    <a:pt x="73922" y="33952"/>
                    <a:pt x="75290" y="24499"/>
                  </a:cubicBezTo>
                  <a:cubicBezTo>
                    <a:pt x="75807" y="20822"/>
                    <a:pt x="76233" y="17113"/>
                    <a:pt x="76962" y="13496"/>
                  </a:cubicBezTo>
                  <a:cubicBezTo>
                    <a:pt x="77935" y="8876"/>
                    <a:pt x="79333" y="4378"/>
                    <a:pt x="81096" y="1"/>
                  </a:cubicBezTo>
                </a:path>
              </a:pathLst>
            </a:custGeom>
            <a:solidFill>
              <a:schemeClr val="dk1"/>
            </a:solidFill>
            <a:ln w="47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92" name="Google Shape;1127;p59">
              <a:extLst>
                <a:ext uri="{FF2B5EF4-FFF2-40B4-BE49-F238E27FC236}">
                  <a16:creationId xmlns:a16="http://schemas.microsoft.com/office/drawing/2014/main" id="{F4AD090E-A810-444C-94AF-B1D753E39DEE}"/>
                </a:ext>
              </a:extLst>
            </p:cNvPr>
            <p:cNvSpPr/>
            <p:nvPr/>
          </p:nvSpPr>
          <p:spPr>
            <a:xfrm>
              <a:off x="2733600" y="662150"/>
              <a:ext cx="4812425" cy="4270600"/>
            </a:xfrm>
            <a:custGeom>
              <a:avLst/>
              <a:gdLst/>
              <a:ahLst/>
              <a:cxnLst/>
              <a:rect l="l" t="t" r="r" b="b"/>
              <a:pathLst>
                <a:path w="192497" h="170824" fill="none" extrusionOk="0">
                  <a:moveTo>
                    <a:pt x="0" y="16019"/>
                  </a:moveTo>
                  <a:cubicBezTo>
                    <a:pt x="10244" y="13527"/>
                    <a:pt x="20335" y="10518"/>
                    <a:pt x="30244" y="6961"/>
                  </a:cubicBezTo>
                  <a:cubicBezTo>
                    <a:pt x="35715" y="5016"/>
                    <a:pt x="41126" y="2888"/>
                    <a:pt x="46536" y="821"/>
                  </a:cubicBezTo>
                  <a:cubicBezTo>
                    <a:pt x="47631" y="426"/>
                    <a:pt x="48755" y="1"/>
                    <a:pt x="49910" y="122"/>
                  </a:cubicBezTo>
                  <a:cubicBezTo>
                    <a:pt x="51217" y="213"/>
                    <a:pt x="52372" y="1004"/>
                    <a:pt x="53406" y="1794"/>
                  </a:cubicBezTo>
                  <a:cubicBezTo>
                    <a:pt x="60458" y="7174"/>
                    <a:pt x="65290" y="14955"/>
                    <a:pt x="67023" y="23648"/>
                  </a:cubicBezTo>
                  <a:cubicBezTo>
                    <a:pt x="68269" y="30123"/>
                    <a:pt x="67904" y="37205"/>
                    <a:pt x="71522" y="42676"/>
                  </a:cubicBezTo>
                  <a:cubicBezTo>
                    <a:pt x="75078" y="48056"/>
                    <a:pt x="81613" y="50549"/>
                    <a:pt x="86142" y="55077"/>
                  </a:cubicBezTo>
                  <a:cubicBezTo>
                    <a:pt x="92039" y="60974"/>
                    <a:pt x="94045" y="69607"/>
                    <a:pt x="98452" y="76658"/>
                  </a:cubicBezTo>
                  <a:cubicBezTo>
                    <a:pt x="103407" y="84531"/>
                    <a:pt x="111249" y="90215"/>
                    <a:pt x="119577" y="94379"/>
                  </a:cubicBezTo>
                  <a:cubicBezTo>
                    <a:pt x="127875" y="98574"/>
                    <a:pt x="136781" y="101431"/>
                    <a:pt x="145383" y="104987"/>
                  </a:cubicBezTo>
                  <a:cubicBezTo>
                    <a:pt x="147055" y="105686"/>
                    <a:pt x="148848" y="106507"/>
                    <a:pt x="149882" y="107996"/>
                  </a:cubicBezTo>
                  <a:cubicBezTo>
                    <a:pt x="150915" y="109516"/>
                    <a:pt x="151006" y="111522"/>
                    <a:pt x="151067" y="113376"/>
                  </a:cubicBezTo>
                  <a:lnTo>
                    <a:pt x="151645" y="132860"/>
                  </a:lnTo>
                  <a:cubicBezTo>
                    <a:pt x="151797" y="138270"/>
                    <a:pt x="142739" y="139456"/>
                    <a:pt x="140277" y="144258"/>
                  </a:cubicBezTo>
                  <a:cubicBezTo>
                    <a:pt x="138483" y="147845"/>
                    <a:pt x="139243" y="152374"/>
                    <a:pt x="141553" y="155656"/>
                  </a:cubicBezTo>
                  <a:cubicBezTo>
                    <a:pt x="143863" y="158970"/>
                    <a:pt x="147480" y="161097"/>
                    <a:pt x="151310" y="162374"/>
                  </a:cubicBezTo>
                  <a:cubicBezTo>
                    <a:pt x="153924" y="163286"/>
                    <a:pt x="156873" y="163802"/>
                    <a:pt x="159426" y="162708"/>
                  </a:cubicBezTo>
                  <a:cubicBezTo>
                    <a:pt x="160155" y="162343"/>
                    <a:pt x="160915" y="162009"/>
                    <a:pt x="161675" y="161705"/>
                  </a:cubicBezTo>
                  <a:cubicBezTo>
                    <a:pt x="163894" y="161036"/>
                    <a:pt x="166204" y="162131"/>
                    <a:pt x="168302" y="163134"/>
                  </a:cubicBezTo>
                  <a:cubicBezTo>
                    <a:pt x="175961" y="166781"/>
                    <a:pt x="184107" y="169365"/>
                    <a:pt x="192496" y="170824"/>
                  </a:cubicBezTo>
                </a:path>
              </a:pathLst>
            </a:custGeom>
            <a:solidFill>
              <a:schemeClr val="dk1"/>
            </a:solidFill>
            <a:ln w="47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93" name="Google Shape;1128;p59">
              <a:extLst>
                <a:ext uri="{FF2B5EF4-FFF2-40B4-BE49-F238E27FC236}">
                  <a16:creationId xmlns:a16="http://schemas.microsoft.com/office/drawing/2014/main" id="{7BA19314-6FD6-416D-A215-870475116D53}"/>
                </a:ext>
              </a:extLst>
            </p:cNvPr>
            <p:cNvSpPr/>
            <p:nvPr/>
          </p:nvSpPr>
          <p:spPr>
            <a:xfrm>
              <a:off x="774600" y="420500"/>
              <a:ext cx="1326025" cy="1859475"/>
            </a:xfrm>
            <a:custGeom>
              <a:avLst/>
              <a:gdLst/>
              <a:ahLst/>
              <a:cxnLst/>
              <a:rect l="l" t="t" r="r" b="b"/>
              <a:pathLst>
                <a:path w="53041" h="74379" fill="none" extrusionOk="0">
                  <a:moveTo>
                    <a:pt x="4864" y="1"/>
                  </a:moveTo>
                  <a:cubicBezTo>
                    <a:pt x="3253" y="3740"/>
                    <a:pt x="3283" y="7934"/>
                    <a:pt x="3344" y="11977"/>
                  </a:cubicBezTo>
                  <a:cubicBezTo>
                    <a:pt x="3374" y="15199"/>
                    <a:pt x="3435" y="18542"/>
                    <a:pt x="4894" y="21399"/>
                  </a:cubicBezTo>
                  <a:cubicBezTo>
                    <a:pt x="7052" y="25624"/>
                    <a:pt x="11703" y="27782"/>
                    <a:pt x="15624" y="30427"/>
                  </a:cubicBezTo>
                  <a:cubicBezTo>
                    <a:pt x="18542" y="32433"/>
                    <a:pt x="21369" y="35412"/>
                    <a:pt x="22037" y="38694"/>
                  </a:cubicBezTo>
                  <a:cubicBezTo>
                    <a:pt x="22372" y="40245"/>
                    <a:pt x="23770" y="41369"/>
                    <a:pt x="25381" y="41400"/>
                  </a:cubicBezTo>
                  <a:cubicBezTo>
                    <a:pt x="27721" y="41430"/>
                    <a:pt x="30123" y="42312"/>
                    <a:pt x="32159" y="43527"/>
                  </a:cubicBezTo>
                  <a:cubicBezTo>
                    <a:pt x="35229" y="45321"/>
                    <a:pt x="37873" y="47844"/>
                    <a:pt x="41065" y="49485"/>
                  </a:cubicBezTo>
                  <a:cubicBezTo>
                    <a:pt x="44317" y="51157"/>
                    <a:pt x="48238" y="52008"/>
                    <a:pt x="50518" y="54865"/>
                  </a:cubicBezTo>
                  <a:cubicBezTo>
                    <a:pt x="52585" y="57418"/>
                    <a:pt x="52798" y="60944"/>
                    <a:pt x="52950" y="64257"/>
                  </a:cubicBezTo>
                  <a:cubicBezTo>
                    <a:pt x="53041" y="67388"/>
                    <a:pt x="52828" y="71157"/>
                    <a:pt x="50123" y="72768"/>
                  </a:cubicBezTo>
                  <a:cubicBezTo>
                    <a:pt x="47509" y="74379"/>
                    <a:pt x="44135" y="72950"/>
                    <a:pt x="41430" y="71522"/>
                  </a:cubicBezTo>
                  <a:cubicBezTo>
                    <a:pt x="40183" y="70853"/>
                    <a:pt x="38937" y="70215"/>
                    <a:pt x="37661" y="69546"/>
                  </a:cubicBezTo>
                  <a:cubicBezTo>
                    <a:pt x="36110" y="68725"/>
                    <a:pt x="34499" y="67874"/>
                    <a:pt x="33344" y="66506"/>
                  </a:cubicBezTo>
                  <a:cubicBezTo>
                    <a:pt x="32220" y="65139"/>
                    <a:pt x="31612" y="63193"/>
                    <a:pt x="32402" y="61582"/>
                  </a:cubicBezTo>
                  <a:cubicBezTo>
                    <a:pt x="31855" y="60762"/>
                    <a:pt x="30639" y="60853"/>
                    <a:pt x="29727" y="61218"/>
                  </a:cubicBezTo>
                  <a:cubicBezTo>
                    <a:pt x="28846" y="61582"/>
                    <a:pt x="27873" y="62129"/>
                    <a:pt x="26931" y="61825"/>
                  </a:cubicBezTo>
                  <a:cubicBezTo>
                    <a:pt x="26141" y="61582"/>
                    <a:pt x="25654" y="60792"/>
                    <a:pt x="24925" y="60397"/>
                  </a:cubicBezTo>
                  <a:cubicBezTo>
                    <a:pt x="22858" y="59272"/>
                    <a:pt x="20517" y="61461"/>
                    <a:pt x="18177" y="61613"/>
                  </a:cubicBezTo>
                  <a:cubicBezTo>
                    <a:pt x="16232" y="61734"/>
                    <a:pt x="14530" y="60397"/>
                    <a:pt x="12645" y="59911"/>
                  </a:cubicBezTo>
                  <a:cubicBezTo>
                    <a:pt x="10122" y="59242"/>
                    <a:pt x="7387" y="60154"/>
                    <a:pt x="5289" y="61674"/>
                  </a:cubicBezTo>
                  <a:cubicBezTo>
                    <a:pt x="3162" y="63224"/>
                    <a:pt x="1551" y="65321"/>
                    <a:pt x="0" y="67418"/>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94" name="Google Shape;1129;p59">
              <a:extLst>
                <a:ext uri="{FF2B5EF4-FFF2-40B4-BE49-F238E27FC236}">
                  <a16:creationId xmlns:a16="http://schemas.microsoft.com/office/drawing/2014/main" id="{37F01367-2358-4424-9985-A304DE3CF4EE}"/>
                </a:ext>
              </a:extLst>
            </p:cNvPr>
            <p:cNvSpPr/>
            <p:nvPr/>
          </p:nvSpPr>
          <p:spPr>
            <a:xfrm>
              <a:off x="3546675" y="2624950"/>
              <a:ext cx="1675600" cy="308550"/>
            </a:xfrm>
            <a:custGeom>
              <a:avLst/>
              <a:gdLst/>
              <a:ahLst/>
              <a:cxnLst/>
              <a:rect l="l" t="t" r="r" b="b"/>
              <a:pathLst>
                <a:path w="67024" h="12342" fill="none" extrusionOk="0">
                  <a:moveTo>
                    <a:pt x="1" y="1551"/>
                  </a:moveTo>
                  <a:cubicBezTo>
                    <a:pt x="1460" y="2341"/>
                    <a:pt x="2129" y="4134"/>
                    <a:pt x="3557" y="5016"/>
                  </a:cubicBezTo>
                  <a:cubicBezTo>
                    <a:pt x="4256" y="5380"/>
                    <a:pt x="4986" y="5624"/>
                    <a:pt x="5776" y="5745"/>
                  </a:cubicBezTo>
                  <a:lnTo>
                    <a:pt x="25412" y="9970"/>
                  </a:lnTo>
                  <a:cubicBezTo>
                    <a:pt x="30913" y="11156"/>
                    <a:pt x="36567" y="12341"/>
                    <a:pt x="42129" y="11703"/>
                  </a:cubicBezTo>
                  <a:cubicBezTo>
                    <a:pt x="45990" y="11277"/>
                    <a:pt x="49698" y="9970"/>
                    <a:pt x="53345" y="8633"/>
                  </a:cubicBezTo>
                  <a:cubicBezTo>
                    <a:pt x="58482" y="6718"/>
                    <a:pt x="63923" y="4529"/>
                    <a:pt x="67023" y="0"/>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95" name="Google Shape;1130;p59">
              <a:extLst>
                <a:ext uri="{FF2B5EF4-FFF2-40B4-BE49-F238E27FC236}">
                  <a16:creationId xmlns:a16="http://schemas.microsoft.com/office/drawing/2014/main" id="{05F00B00-973B-44A2-9501-69922D3BFE1F}"/>
                </a:ext>
              </a:extLst>
            </p:cNvPr>
            <p:cNvSpPr/>
            <p:nvPr/>
          </p:nvSpPr>
          <p:spPr>
            <a:xfrm>
              <a:off x="1590725" y="415200"/>
              <a:ext cx="5562425" cy="4867100"/>
            </a:xfrm>
            <a:custGeom>
              <a:avLst/>
              <a:gdLst/>
              <a:ahLst/>
              <a:cxnLst/>
              <a:rect l="l" t="t" r="r" b="b"/>
              <a:pathLst>
                <a:path w="222497" h="194684" fill="none" extrusionOk="0">
                  <a:moveTo>
                    <a:pt x="222497" y="194684"/>
                  </a:moveTo>
                  <a:cubicBezTo>
                    <a:pt x="219062" y="187845"/>
                    <a:pt x="211767" y="183863"/>
                    <a:pt x="204563" y="181219"/>
                  </a:cubicBezTo>
                  <a:cubicBezTo>
                    <a:pt x="197360" y="178574"/>
                    <a:pt x="189700" y="176750"/>
                    <a:pt x="183408" y="172404"/>
                  </a:cubicBezTo>
                  <a:cubicBezTo>
                    <a:pt x="182010" y="171431"/>
                    <a:pt x="180612" y="170246"/>
                    <a:pt x="180034" y="168635"/>
                  </a:cubicBezTo>
                  <a:cubicBezTo>
                    <a:pt x="179061" y="165778"/>
                    <a:pt x="180855" y="162282"/>
                    <a:pt x="179122" y="159820"/>
                  </a:cubicBezTo>
                  <a:cubicBezTo>
                    <a:pt x="178666" y="159151"/>
                    <a:pt x="177998" y="158695"/>
                    <a:pt x="177542" y="157996"/>
                  </a:cubicBezTo>
                  <a:cubicBezTo>
                    <a:pt x="177147" y="157236"/>
                    <a:pt x="176903" y="156416"/>
                    <a:pt x="176843" y="155565"/>
                  </a:cubicBezTo>
                  <a:cubicBezTo>
                    <a:pt x="175961" y="149698"/>
                    <a:pt x="175323" y="143042"/>
                    <a:pt x="179183" y="138574"/>
                  </a:cubicBezTo>
                  <a:cubicBezTo>
                    <a:pt x="180156" y="137419"/>
                    <a:pt x="181402" y="136476"/>
                    <a:pt x="182131" y="135139"/>
                  </a:cubicBezTo>
                  <a:cubicBezTo>
                    <a:pt x="182861" y="133832"/>
                    <a:pt x="182800" y="131887"/>
                    <a:pt x="181523" y="131096"/>
                  </a:cubicBezTo>
                  <a:cubicBezTo>
                    <a:pt x="178970" y="129516"/>
                    <a:pt x="175049" y="133893"/>
                    <a:pt x="173104" y="131613"/>
                  </a:cubicBezTo>
                  <a:cubicBezTo>
                    <a:pt x="172587" y="131005"/>
                    <a:pt x="172526" y="130124"/>
                    <a:pt x="172222" y="129364"/>
                  </a:cubicBezTo>
                  <a:cubicBezTo>
                    <a:pt x="171189" y="126750"/>
                    <a:pt x="167754" y="126385"/>
                    <a:pt x="164927" y="126172"/>
                  </a:cubicBezTo>
                  <a:cubicBezTo>
                    <a:pt x="159456" y="125777"/>
                    <a:pt x="154046" y="124470"/>
                    <a:pt x="148970" y="122373"/>
                  </a:cubicBezTo>
                  <a:cubicBezTo>
                    <a:pt x="142343" y="119637"/>
                    <a:pt x="136143" y="115412"/>
                    <a:pt x="129030" y="114257"/>
                  </a:cubicBezTo>
                  <a:cubicBezTo>
                    <a:pt x="121462" y="113041"/>
                    <a:pt x="113741" y="115412"/>
                    <a:pt x="106081" y="114804"/>
                  </a:cubicBezTo>
                  <a:cubicBezTo>
                    <a:pt x="94409" y="113892"/>
                    <a:pt x="84500" y="106293"/>
                    <a:pt x="75351" y="99029"/>
                  </a:cubicBezTo>
                  <a:cubicBezTo>
                    <a:pt x="70731" y="95351"/>
                    <a:pt x="65078" y="91916"/>
                    <a:pt x="59941" y="89059"/>
                  </a:cubicBezTo>
                  <a:cubicBezTo>
                    <a:pt x="57023" y="87448"/>
                    <a:pt x="53953" y="86020"/>
                    <a:pt x="51339" y="83983"/>
                  </a:cubicBezTo>
                  <a:cubicBezTo>
                    <a:pt x="48694" y="81947"/>
                    <a:pt x="46445" y="79150"/>
                    <a:pt x="45928" y="75837"/>
                  </a:cubicBezTo>
                  <a:cubicBezTo>
                    <a:pt x="45776" y="74986"/>
                    <a:pt x="45746" y="74074"/>
                    <a:pt x="45442" y="73284"/>
                  </a:cubicBezTo>
                  <a:cubicBezTo>
                    <a:pt x="44986" y="72129"/>
                    <a:pt x="43983" y="71278"/>
                    <a:pt x="42767" y="71035"/>
                  </a:cubicBezTo>
                  <a:cubicBezTo>
                    <a:pt x="41886" y="70822"/>
                    <a:pt x="40791" y="71065"/>
                    <a:pt x="40366" y="71886"/>
                  </a:cubicBezTo>
                  <a:cubicBezTo>
                    <a:pt x="40183" y="72372"/>
                    <a:pt x="40092" y="72889"/>
                    <a:pt x="40062" y="73405"/>
                  </a:cubicBezTo>
                  <a:cubicBezTo>
                    <a:pt x="39728" y="75290"/>
                    <a:pt x="37782" y="76597"/>
                    <a:pt x="35837" y="76658"/>
                  </a:cubicBezTo>
                  <a:cubicBezTo>
                    <a:pt x="33892" y="76719"/>
                    <a:pt x="32098" y="75746"/>
                    <a:pt x="30670" y="74439"/>
                  </a:cubicBezTo>
                  <a:cubicBezTo>
                    <a:pt x="29575" y="73466"/>
                    <a:pt x="28633" y="72250"/>
                    <a:pt x="28329" y="70822"/>
                  </a:cubicBezTo>
                  <a:cubicBezTo>
                    <a:pt x="27995" y="69363"/>
                    <a:pt x="28451" y="67721"/>
                    <a:pt x="29636" y="66870"/>
                  </a:cubicBezTo>
                  <a:cubicBezTo>
                    <a:pt x="30153" y="66475"/>
                    <a:pt x="30822" y="66262"/>
                    <a:pt x="31095" y="65685"/>
                  </a:cubicBezTo>
                  <a:cubicBezTo>
                    <a:pt x="31369" y="65016"/>
                    <a:pt x="31034" y="64287"/>
                    <a:pt x="30639" y="63709"/>
                  </a:cubicBezTo>
                  <a:cubicBezTo>
                    <a:pt x="29454" y="61764"/>
                    <a:pt x="28056" y="60001"/>
                    <a:pt x="26445" y="58390"/>
                  </a:cubicBezTo>
                  <a:cubicBezTo>
                    <a:pt x="18755" y="50700"/>
                    <a:pt x="10791" y="43071"/>
                    <a:pt x="2675" y="35837"/>
                  </a:cubicBezTo>
                  <a:cubicBezTo>
                    <a:pt x="1794" y="35077"/>
                    <a:pt x="912" y="34256"/>
                    <a:pt x="517" y="33162"/>
                  </a:cubicBezTo>
                  <a:cubicBezTo>
                    <a:pt x="0" y="31794"/>
                    <a:pt x="395" y="30244"/>
                    <a:pt x="821" y="28846"/>
                  </a:cubicBezTo>
                  <a:cubicBezTo>
                    <a:pt x="1703" y="26292"/>
                    <a:pt x="2706" y="23769"/>
                    <a:pt x="3830" y="21307"/>
                  </a:cubicBezTo>
                  <a:cubicBezTo>
                    <a:pt x="4408" y="19909"/>
                    <a:pt x="5107" y="18572"/>
                    <a:pt x="5988" y="17326"/>
                  </a:cubicBezTo>
                  <a:cubicBezTo>
                    <a:pt x="7083" y="15867"/>
                    <a:pt x="8542" y="14742"/>
                    <a:pt x="10001" y="13648"/>
                  </a:cubicBezTo>
                  <a:cubicBezTo>
                    <a:pt x="11004" y="12888"/>
                    <a:pt x="12067" y="12098"/>
                    <a:pt x="13314" y="11824"/>
                  </a:cubicBezTo>
                  <a:cubicBezTo>
                    <a:pt x="14560" y="11550"/>
                    <a:pt x="16049" y="11915"/>
                    <a:pt x="16657" y="13040"/>
                  </a:cubicBezTo>
                  <a:cubicBezTo>
                    <a:pt x="18481" y="11672"/>
                    <a:pt x="19940" y="9909"/>
                    <a:pt x="20913" y="7873"/>
                  </a:cubicBezTo>
                  <a:cubicBezTo>
                    <a:pt x="21399" y="6839"/>
                    <a:pt x="21855" y="5654"/>
                    <a:pt x="22919" y="5319"/>
                  </a:cubicBezTo>
                  <a:cubicBezTo>
                    <a:pt x="23831" y="5015"/>
                    <a:pt x="24803" y="5471"/>
                    <a:pt x="25746" y="5532"/>
                  </a:cubicBezTo>
                  <a:cubicBezTo>
                    <a:pt x="29119" y="5684"/>
                    <a:pt x="30730" y="1094"/>
                    <a:pt x="33952" y="0"/>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96" name="Google Shape;1131;p59">
              <a:extLst>
                <a:ext uri="{FF2B5EF4-FFF2-40B4-BE49-F238E27FC236}">
                  <a16:creationId xmlns:a16="http://schemas.microsoft.com/office/drawing/2014/main" id="{833B40B6-E598-4469-B0B5-DF4373D54CAC}"/>
                </a:ext>
              </a:extLst>
            </p:cNvPr>
            <p:cNvSpPr/>
            <p:nvPr/>
          </p:nvSpPr>
          <p:spPr>
            <a:xfrm>
              <a:off x="2189525" y="1102900"/>
              <a:ext cx="448350" cy="449100"/>
            </a:xfrm>
            <a:custGeom>
              <a:avLst/>
              <a:gdLst/>
              <a:ahLst/>
              <a:cxnLst/>
              <a:rect l="l" t="t" r="r" b="b"/>
              <a:pathLst>
                <a:path w="17934" h="17964" fill="none" extrusionOk="0">
                  <a:moveTo>
                    <a:pt x="0" y="0"/>
                  </a:moveTo>
                  <a:lnTo>
                    <a:pt x="17934" y="17964"/>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97" name="Google Shape;1132;p59">
              <a:extLst>
                <a:ext uri="{FF2B5EF4-FFF2-40B4-BE49-F238E27FC236}">
                  <a16:creationId xmlns:a16="http://schemas.microsoft.com/office/drawing/2014/main" id="{8E8DF988-0E30-4346-99C6-196C697D0790}"/>
                </a:ext>
              </a:extLst>
            </p:cNvPr>
            <p:cNvSpPr/>
            <p:nvPr/>
          </p:nvSpPr>
          <p:spPr>
            <a:xfrm>
              <a:off x="2360500" y="931925"/>
              <a:ext cx="1183175" cy="2060075"/>
            </a:xfrm>
            <a:custGeom>
              <a:avLst/>
              <a:gdLst/>
              <a:ahLst/>
              <a:cxnLst/>
              <a:rect l="l" t="t" r="r" b="b"/>
              <a:pathLst>
                <a:path w="47327" h="82403" fill="none" extrusionOk="0">
                  <a:moveTo>
                    <a:pt x="0" y="0"/>
                  </a:moveTo>
                  <a:lnTo>
                    <a:pt x="14104" y="14134"/>
                  </a:lnTo>
                  <a:lnTo>
                    <a:pt x="47326" y="34378"/>
                  </a:lnTo>
                  <a:lnTo>
                    <a:pt x="34378" y="55016"/>
                  </a:lnTo>
                  <a:lnTo>
                    <a:pt x="25472" y="71642"/>
                  </a:lnTo>
                  <a:cubicBezTo>
                    <a:pt x="26141" y="72949"/>
                    <a:pt x="27356" y="73892"/>
                    <a:pt x="28815" y="74196"/>
                  </a:cubicBezTo>
                  <a:cubicBezTo>
                    <a:pt x="31338" y="74864"/>
                    <a:pt x="31247" y="77144"/>
                    <a:pt x="32645" y="78026"/>
                  </a:cubicBezTo>
                  <a:cubicBezTo>
                    <a:pt x="34013" y="78937"/>
                    <a:pt x="36293" y="77722"/>
                    <a:pt x="40518" y="82403"/>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98" name="Google Shape;1133;p59">
              <a:extLst>
                <a:ext uri="{FF2B5EF4-FFF2-40B4-BE49-F238E27FC236}">
                  <a16:creationId xmlns:a16="http://schemas.microsoft.com/office/drawing/2014/main" id="{38F5AAC6-3B67-466B-A5DB-E7D50DDD1E3E}"/>
                </a:ext>
              </a:extLst>
            </p:cNvPr>
            <p:cNvSpPr/>
            <p:nvPr/>
          </p:nvSpPr>
          <p:spPr>
            <a:xfrm>
              <a:off x="2053500" y="356675"/>
              <a:ext cx="646700" cy="1074525"/>
            </a:xfrm>
            <a:custGeom>
              <a:avLst/>
              <a:gdLst/>
              <a:ahLst/>
              <a:cxnLst/>
              <a:rect l="l" t="t" r="r" b="b"/>
              <a:pathLst>
                <a:path w="25868" h="42981" fill="none" extrusionOk="0">
                  <a:moveTo>
                    <a:pt x="0" y="42980"/>
                  </a:moveTo>
                  <a:lnTo>
                    <a:pt x="25867" y="17144"/>
                  </a:lnTo>
                  <a:lnTo>
                    <a:pt x="23861"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99" name="Google Shape;1134;p59">
              <a:extLst>
                <a:ext uri="{FF2B5EF4-FFF2-40B4-BE49-F238E27FC236}">
                  <a16:creationId xmlns:a16="http://schemas.microsoft.com/office/drawing/2014/main" id="{B4842280-A02C-45D3-9A5A-3A23C0B0BFD8}"/>
                </a:ext>
              </a:extLst>
            </p:cNvPr>
            <p:cNvSpPr/>
            <p:nvPr/>
          </p:nvSpPr>
          <p:spPr>
            <a:xfrm>
              <a:off x="2151525" y="895450"/>
              <a:ext cx="633775" cy="633775"/>
            </a:xfrm>
            <a:custGeom>
              <a:avLst/>
              <a:gdLst/>
              <a:ahLst/>
              <a:cxnLst/>
              <a:rect l="l" t="t" r="r" b="b"/>
              <a:pathLst>
                <a:path w="25351" h="25351" fill="none" extrusionOk="0">
                  <a:moveTo>
                    <a:pt x="0" y="25350"/>
                  </a:moveTo>
                  <a:lnTo>
                    <a:pt x="25350"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00" name="Google Shape;1135;p59">
              <a:extLst>
                <a:ext uri="{FF2B5EF4-FFF2-40B4-BE49-F238E27FC236}">
                  <a16:creationId xmlns:a16="http://schemas.microsoft.com/office/drawing/2014/main" id="{0E0CCEE8-BCD7-4128-8730-3E4F07942FF2}"/>
                </a:ext>
              </a:extLst>
            </p:cNvPr>
            <p:cNvSpPr/>
            <p:nvPr/>
          </p:nvSpPr>
          <p:spPr>
            <a:xfrm>
              <a:off x="2589975" y="1460050"/>
              <a:ext cx="409600" cy="673275"/>
            </a:xfrm>
            <a:custGeom>
              <a:avLst/>
              <a:gdLst/>
              <a:ahLst/>
              <a:cxnLst/>
              <a:rect l="l" t="t" r="r" b="b"/>
              <a:pathLst>
                <a:path w="16384" h="26931" fill="none" extrusionOk="0">
                  <a:moveTo>
                    <a:pt x="16384" y="0"/>
                  </a:moveTo>
                  <a:lnTo>
                    <a:pt x="1" y="2693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01" name="Google Shape;1136;p59">
              <a:extLst>
                <a:ext uri="{FF2B5EF4-FFF2-40B4-BE49-F238E27FC236}">
                  <a16:creationId xmlns:a16="http://schemas.microsoft.com/office/drawing/2014/main" id="{855CE0F9-5BB5-4A51-A27A-49CD8E159F9E}"/>
                </a:ext>
              </a:extLst>
            </p:cNvPr>
            <p:cNvSpPr/>
            <p:nvPr/>
          </p:nvSpPr>
          <p:spPr>
            <a:xfrm>
              <a:off x="2825550" y="353650"/>
              <a:ext cx="538025" cy="1682400"/>
            </a:xfrm>
            <a:custGeom>
              <a:avLst/>
              <a:gdLst/>
              <a:ahLst/>
              <a:cxnLst/>
              <a:rect l="l" t="t" r="r" b="b"/>
              <a:pathLst>
                <a:path w="21521" h="67296" fill="none" extrusionOk="0">
                  <a:moveTo>
                    <a:pt x="0" y="67296"/>
                  </a:moveTo>
                  <a:lnTo>
                    <a:pt x="12280" y="47508"/>
                  </a:lnTo>
                  <a:lnTo>
                    <a:pt x="21521" y="32371"/>
                  </a:lnTo>
                  <a:lnTo>
                    <a:pt x="19758" y="21672"/>
                  </a:lnTo>
                  <a:lnTo>
                    <a:pt x="17235"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02" name="Google Shape;1137;p59">
              <a:extLst>
                <a:ext uri="{FF2B5EF4-FFF2-40B4-BE49-F238E27FC236}">
                  <a16:creationId xmlns:a16="http://schemas.microsoft.com/office/drawing/2014/main" id="{F3A4A2FA-18FC-4F3E-A5D0-14D2F4DE9660}"/>
                </a:ext>
              </a:extLst>
            </p:cNvPr>
            <p:cNvSpPr/>
            <p:nvPr/>
          </p:nvSpPr>
          <p:spPr>
            <a:xfrm>
              <a:off x="3454750" y="311075"/>
              <a:ext cx="1553225" cy="2006150"/>
            </a:xfrm>
            <a:custGeom>
              <a:avLst/>
              <a:gdLst/>
              <a:ahLst/>
              <a:cxnLst/>
              <a:rect l="l" t="t" r="r" b="b"/>
              <a:pathLst>
                <a:path w="62129" h="80246" fill="none" extrusionOk="0">
                  <a:moveTo>
                    <a:pt x="0" y="3405"/>
                  </a:moveTo>
                  <a:lnTo>
                    <a:pt x="3556" y="32372"/>
                  </a:lnTo>
                  <a:cubicBezTo>
                    <a:pt x="3556" y="32372"/>
                    <a:pt x="4894" y="37722"/>
                    <a:pt x="3556" y="43254"/>
                  </a:cubicBezTo>
                  <a:cubicBezTo>
                    <a:pt x="2219" y="48755"/>
                    <a:pt x="3313" y="53497"/>
                    <a:pt x="5380" y="57661"/>
                  </a:cubicBezTo>
                  <a:cubicBezTo>
                    <a:pt x="7477" y="61795"/>
                    <a:pt x="6869" y="74744"/>
                    <a:pt x="6869" y="74744"/>
                  </a:cubicBezTo>
                  <a:lnTo>
                    <a:pt x="13040" y="80245"/>
                  </a:lnTo>
                  <a:lnTo>
                    <a:pt x="20791" y="74744"/>
                  </a:lnTo>
                  <a:lnTo>
                    <a:pt x="30426" y="16019"/>
                  </a:lnTo>
                  <a:lnTo>
                    <a:pt x="34712" y="1"/>
                  </a:lnTo>
                  <a:lnTo>
                    <a:pt x="36840" y="1"/>
                  </a:lnTo>
                  <a:lnTo>
                    <a:pt x="41551" y="15776"/>
                  </a:lnTo>
                  <a:lnTo>
                    <a:pt x="40913" y="22737"/>
                  </a:lnTo>
                  <a:lnTo>
                    <a:pt x="62129" y="22858"/>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03" name="Google Shape;1138;p59">
              <a:extLst>
                <a:ext uri="{FF2B5EF4-FFF2-40B4-BE49-F238E27FC236}">
                  <a16:creationId xmlns:a16="http://schemas.microsoft.com/office/drawing/2014/main" id="{F118CE89-0B44-4A7D-A609-BA14BBB3DFA3}"/>
                </a:ext>
              </a:extLst>
            </p:cNvPr>
            <p:cNvSpPr/>
            <p:nvPr/>
          </p:nvSpPr>
          <p:spPr>
            <a:xfrm>
              <a:off x="3863550" y="399225"/>
              <a:ext cx="2444600" cy="3151300"/>
            </a:xfrm>
            <a:custGeom>
              <a:avLst/>
              <a:gdLst/>
              <a:ahLst/>
              <a:cxnLst/>
              <a:rect l="l" t="t" r="r" b="b"/>
              <a:pathLst>
                <a:path w="97784" h="126052" fill="none" extrusionOk="0">
                  <a:moveTo>
                    <a:pt x="1" y="1"/>
                  </a:moveTo>
                  <a:cubicBezTo>
                    <a:pt x="1" y="1"/>
                    <a:pt x="3557" y="31156"/>
                    <a:pt x="5138" y="36050"/>
                  </a:cubicBezTo>
                  <a:cubicBezTo>
                    <a:pt x="6718" y="40913"/>
                    <a:pt x="20427" y="65473"/>
                    <a:pt x="20427" y="65473"/>
                  </a:cubicBezTo>
                  <a:lnTo>
                    <a:pt x="33467" y="93072"/>
                  </a:lnTo>
                  <a:lnTo>
                    <a:pt x="35807" y="108695"/>
                  </a:lnTo>
                  <a:lnTo>
                    <a:pt x="47753" y="108695"/>
                  </a:lnTo>
                  <a:cubicBezTo>
                    <a:pt x="47753" y="108695"/>
                    <a:pt x="59728" y="119699"/>
                    <a:pt x="65230" y="122373"/>
                  </a:cubicBezTo>
                  <a:cubicBezTo>
                    <a:pt x="70762" y="125079"/>
                    <a:pt x="78543" y="126051"/>
                    <a:pt x="86477" y="124714"/>
                  </a:cubicBezTo>
                  <a:lnTo>
                    <a:pt x="97784" y="11453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04" name="Google Shape;1139;p59">
              <a:extLst>
                <a:ext uri="{FF2B5EF4-FFF2-40B4-BE49-F238E27FC236}">
                  <a16:creationId xmlns:a16="http://schemas.microsoft.com/office/drawing/2014/main" id="{8FE8D9E1-9F2E-490A-BB54-5F450D3779AD}"/>
                </a:ext>
              </a:extLst>
            </p:cNvPr>
            <p:cNvSpPr/>
            <p:nvPr/>
          </p:nvSpPr>
          <p:spPr>
            <a:xfrm>
              <a:off x="5235175" y="2283000"/>
              <a:ext cx="2392925" cy="354125"/>
            </a:xfrm>
            <a:custGeom>
              <a:avLst/>
              <a:gdLst/>
              <a:ahLst/>
              <a:cxnLst/>
              <a:rect l="l" t="t" r="r" b="b"/>
              <a:pathLst>
                <a:path w="95717" h="14165" fill="none" extrusionOk="0">
                  <a:moveTo>
                    <a:pt x="0" y="14165"/>
                  </a:moveTo>
                  <a:lnTo>
                    <a:pt x="95716"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05" name="Google Shape;1140;p59">
              <a:extLst>
                <a:ext uri="{FF2B5EF4-FFF2-40B4-BE49-F238E27FC236}">
                  <a16:creationId xmlns:a16="http://schemas.microsoft.com/office/drawing/2014/main" id="{71F6737C-A7CA-49AB-B2B2-235A0F911477}"/>
                </a:ext>
              </a:extLst>
            </p:cNvPr>
            <p:cNvSpPr/>
            <p:nvPr/>
          </p:nvSpPr>
          <p:spPr>
            <a:xfrm>
              <a:off x="6779275" y="1804275"/>
              <a:ext cx="131475" cy="25"/>
            </a:xfrm>
            <a:custGeom>
              <a:avLst/>
              <a:gdLst/>
              <a:ahLst/>
              <a:cxnLst/>
              <a:rect l="l" t="t" r="r" b="b"/>
              <a:pathLst>
                <a:path w="5259" h="1" fill="none" extrusionOk="0">
                  <a:moveTo>
                    <a:pt x="0" y="0"/>
                  </a:moveTo>
                  <a:lnTo>
                    <a:pt x="5259"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06" name="Google Shape;1141;p59">
              <a:extLst>
                <a:ext uri="{FF2B5EF4-FFF2-40B4-BE49-F238E27FC236}">
                  <a16:creationId xmlns:a16="http://schemas.microsoft.com/office/drawing/2014/main" id="{140ECBC2-8AB8-4FF8-9513-843B5A6586DF}"/>
                </a:ext>
              </a:extLst>
            </p:cNvPr>
            <p:cNvSpPr/>
            <p:nvPr/>
          </p:nvSpPr>
          <p:spPr>
            <a:xfrm>
              <a:off x="5890950" y="1022350"/>
              <a:ext cx="1205975" cy="2503850"/>
            </a:xfrm>
            <a:custGeom>
              <a:avLst/>
              <a:gdLst/>
              <a:ahLst/>
              <a:cxnLst/>
              <a:rect l="l" t="t" r="r" b="b"/>
              <a:pathLst>
                <a:path w="48239" h="100154" fill="none" extrusionOk="0">
                  <a:moveTo>
                    <a:pt x="48239" y="100154"/>
                  </a:moveTo>
                  <a:lnTo>
                    <a:pt x="45169" y="78573"/>
                  </a:lnTo>
                  <a:lnTo>
                    <a:pt x="41764" y="54530"/>
                  </a:lnTo>
                  <a:lnTo>
                    <a:pt x="37631" y="28420"/>
                  </a:lnTo>
                  <a:lnTo>
                    <a:pt x="1"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07" name="Google Shape;1142;p59">
              <a:extLst>
                <a:ext uri="{FF2B5EF4-FFF2-40B4-BE49-F238E27FC236}">
                  <a16:creationId xmlns:a16="http://schemas.microsoft.com/office/drawing/2014/main" id="{7D13EB21-CC24-4CDC-9D80-7EDCB235702A}"/>
                </a:ext>
              </a:extLst>
            </p:cNvPr>
            <p:cNvSpPr/>
            <p:nvPr/>
          </p:nvSpPr>
          <p:spPr>
            <a:xfrm>
              <a:off x="7078675" y="1865050"/>
              <a:ext cx="164150" cy="1086675"/>
            </a:xfrm>
            <a:custGeom>
              <a:avLst/>
              <a:gdLst/>
              <a:ahLst/>
              <a:cxnLst/>
              <a:rect l="l" t="t" r="r" b="b"/>
              <a:pathLst>
                <a:path w="6566" h="43467" fill="none" extrusionOk="0">
                  <a:moveTo>
                    <a:pt x="0" y="1"/>
                  </a:moveTo>
                  <a:lnTo>
                    <a:pt x="6566" y="43467"/>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08" name="Google Shape;1143;p59">
              <a:extLst>
                <a:ext uri="{FF2B5EF4-FFF2-40B4-BE49-F238E27FC236}">
                  <a16:creationId xmlns:a16="http://schemas.microsoft.com/office/drawing/2014/main" id="{C71A498A-E526-41D0-8451-1B7ECF5AFA93}"/>
                </a:ext>
              </a:extLst>
            </p:cNvPr>
            <p:cNvSpPr/>
            <p:nvPr/>
          </p:nvSpPr>
          <p:spPr>
            <a:xfrm>
              <a:off x="6573325" y="1997275"/>
              <a:ext cx="884550" cy="88925"/>
            </a:xfrm>
            <a:custGeom>
              <a:avLst/>
              <a:gdLst/>
              <a:ahLst/>
              <a:cxnLst/>
              <a:rect l="l" t="t" r="r" b="b"/>
              <a:pathLst>
                <a:path w="35382" h="3557" fill="none" extrusionOk="0">
                  <a:moveTo>
                    <a:pt x="1" y="3557"/>
                  </a:moveTo>
                  <a:lnTo>
                    <a:pt x="28907" y="1"/>
                  </a:lnTo>
                  <a:lnTo>
                    <a:pt x="35382" y="2767"/>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09" name="Google Shape;1144;p59">
              <a:extLst>
                <a:ext uri="{FF2B5EF4-FFF2-40B4-BE49-F238E27FC236}">
                  <a16:creationId xmlns:a16="http://schemas.microsoft.com/office/drawing/2014/main" id="{E1132FFA-E635-4011-9448-0411D33D3747}"/>
                </a:ext>
              </a:extLst>
            </p:cNvPr>
            <p:cNvSpPr/>
            <p:nvPr/>
          </p:nvSpPr>
          <p:spPr>
            <a:xfrm>
              <a:off x="6573325" y="1898500"/>
              <a:ext cx="337425" cy="1652025"/>
            </a:xfrm>
            <a:custGeom>
              <a:avLst/>
              <a:gdLst/>
              <a:ahLst/>
              <a:cxnLst/>
              <a:rect l="l" t="t" r="r" b="b"/>
              <a:pathLst>
                <a:path w="13497" h="66081" fill="none" extrusionOk="0">
                  <a:moveTo>
                    <a:pt x="1" y="0"/>
                  </a:moveTo>
                  <a:lnTo>
                    <a:pt x="4074" y="1946"/>
                  </a:lnTo>
                  <a:lnTo>
                    <a:pt x="13497" y="6608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10" name="Google Shape;1145;p59">
              <a:extLst>
                <a:ext uri="{FF2B5EF4-FFF2-40B4-BE49-F238E27FC236}">
                  <a16:creationId xmlns:a16="http://schemas.microsoft.com/office/drawing/2014/main" id="{FE5C9D60-332E-4750-BA01-2E368E332AE8}"/>
                </a:ext>
              </a:extLst>
            </p:cNvPr>
            <p:cNvSpPr/>
            <p:nvPr/>
          </p:nvSpPr>
          <p:spPr>
            <a:xfrm>
              <a:off x="6419075" y="1449400"/>
              <a:ext cx="491675" cy="2665725"/>
            </a:xfrm>
            <a:custGeom>
              <a:avLst/>
              <a:gdLst/>
              <a:ahLst/>
              <a:cxnLst/>
              <a:rect l="l" t="t" r="r" b="b"/>
              <a:pathLst>
                <a:path w="19667" h="106629" fill="none" extrusionOk="0">
                  <a:moveTo>
                    <a:pt x="19667" y="1"/>
                  </a:moveTo>
                  <a:lnTo>
                    <a:pt x="1" y="27113"/>
                  </a:lnTo>
                  <a:lnTo>
                    <a:pt x="1156" y="32341"/>
                  </a:lnTo>
                  <a:lnTo>
                    <a:pt x="8937" y="80123"/>
                  </a:lnTo>
                  <a:lnTo>
                    <a:pt x="8937" y="86111"/>
                  </a:lnTo>
                  <a:lnTo>
                    <a:pt x="7904" y="106628"/>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11" name="Google Shape;1146;p59">
              <a:extLst>
                <a:ext uri="{FF2B5EF4-FFF2-40B4-BE49-F238E27FC236}">
                  <a16:creationId xmlns:a16="http://schemas.microsoft.com/office/drawing/2014/main" id="{05121683-E68F-487B-AD9E-3F69A5957AF8}"/>
                </a:ext>
              </a:extLst>
            </p:cNvPr>
            <p:cNvSpPr/>
            <p:nvPr/>
          </p:nvSpPr>
          <p:spPr>
            <a:xfrm>
              <a:off x="5173625" y="329325"/>
              <a:ext cx="1459775" cy="3057050"/>
            </a:xfrm>
            <a:custGeom>
              <a:avLst/>
              <a:gdLst/>
              <a:ahLst/>
              <a:cxnLst/>
              <a:rect l="l" t="t" r="r" b="b"/>
              <a:pathLst>
                <a:path w="58391" h="122282" fill="none" extrusionOk="0">
                  <a:moveTo>
                    <a:pt x="18572" y="31247"/>
                  </a:moveTo>
                  <a:lnTo>
                    <a:pt x="43618" y="22584"/>
                  </a:lnTo>
                  <a:lnTo>
                    <a:pt x="44256" y="31247"/>
                  </a:lnTo>
                  <a:lnTo>
                    <a:pt x="25289" y="55564"/>
                  </a:lnTo>
                  <a:lnTo>
                    <a:pt x="30305" y="58998"/>
                  </a:lnTo>
                  <a:lnTo>
                    <a:pt x="58390" y="22584"/>
                  </a:lnTo>
                  <a:lnTo>
                    <a:pt x="56536" y="16353"/>
                  </a:lnTo>
                  <a:lnTo>
                    <a:pt x="48724" y="9393"/>
                  </a:lnTo>
                  <a:lnTo>
                    <a:pt x="45381" y="0"/>
                  </a:lnTo>
                  <a:lnTo>
                    <a:pt x="41916" y="851"/>
                  </a:lnTo>
                  <a:lnTo>
                    <a:pt x="43132" y="13922"/>
                  </a:lnTo>
                  <a:cubicBezTo>
                    <a:pt x="43132" y="13922"/>
                    <a:pt x="28116" y="15867"/>
                    <a:pt x="18572" y="22706"/>
                  </a:cubicBezTo>
                  <a:lnTo>
                    <a:pt x="0" y="26627"/>
                  </a:lnTo>
                  <a:lnTo>
                    <a:pt x="17599" y="46749"/>
                  </a:lnTo>
                  <a:lnTo>
                    <a:pt x="14560" y="76324"/>
                  </a:lnTo>
                  <a:lnTo>
                    <a:pt x="14560" y="87844"/>
                  </a:lnTo>
                  <a:lnTo>
                    <a:pt x="15472" y="104014"/>
                  </a:lnTo>
                  <a:cubicBezTo>
                    <a:pt x="15472" y="104014"/>
                    <a:pt x="18116" y="113558"/>
                    <a:pt x="8329" y="122282"/>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12" name="Google Shape;1147;p59">
              <a:extLst>
                <a:ext uri="{FF2B5EF4-FFF2-40B4-BE49-F238E27FC236}">
                  <a16:creationId xmlns:a16="http://schemas.microsoft.com/office/drawing/2014/main" id="{9D3A51B2-1B97-4CD4-962C-3220A82D3B69}"/>
                </a:ext>
              </a:extLst>
            </p:cNvPr>
            <p:cNvSpPr/>
            <p:nvPr/>
          </p:nvSpPr>
          <p:spPr>
            <a:xfrm>
              <a:off x="4780000" y="414425"/>
              <a:ext cx="989400" cy="4111025"/>
            </a:xfrm>
            <a:custGeom>
              <a:avLst/>
              <a:gdLst/>
              <a:ahLst/>
              <a:cxnLst/>
              <a:rect l="l" t="t" r="r" b="b"/>
              <a:pathLst>
                <a:path w="39576" h="164441" fill="none" extrusionOk="0">
                  <a:moveTo>
                    <a:pt x="18238" y="164441"/>
                  </a:moveTo>
                  <a:lnTo>
                    <a:pt x="39575" y="109425"/>
                  </a:lnTo>
                  <a:lnTo>
                    <a:pt x="35989" y="81826"/>
                  </a:lnTo>
                  <a:lnTo>
                    <a:pt x="15745" y="23223"/>
                  </a:lnTo>
                  <a:lnTo>
                    <a:pt x="9696" y="12159"/>
                  </a:lnTo>
                  <a:cubicBezTo>
                    <a:pt x="9696" y="12159"/>
                    <a:pt x="2280" y="6931"/>
                    <a:pt x="0" y="1"/>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13" name="Google Shape;1148;p59">
              <a:extLst>
                <a:ext uri="{FF2B5EF4-FFF2-40B4-BE49-F238E27FC236}">
                  <a16:creationId xmlns:a16="http://schemas.microsoft.com/office/drawing/2014/main" id="{C9D2B916-1D45-4BE0-A9E5-9CC578552F8C}"/>
                </a:ext>
              </a:extLst>
            </p:cNvPr>
            <p:cNvSpPr/>
            <p:nvPr/>
          </p:nvSpPr>
          <p:spPr>
            <a:xfrm>
              <a:off x="3754900" y="329325"/>
              <a:ext cx="1802475" cy="471925"/>
            </a:xfrm>
            <a:custGeom>
              <a:avLst/>
              <a:gdLst/>
              <a:ahLst/>
              <a:cxnLst/>
              <a:rect l="l" t="t" r="r" b="b"/>
              <a:pathLst>
                <a:path w="72099" h="18877" fill="none" extrusionOk="0">
                  <a:moveTo>
                    <a:pt x="0" y="16323"/>
                  </a:moveTo>
                  <a:cubicBezTo>
                    <a:pt x="0" y="16323"/>
                    <a:pt x="6140" y="17873"/>
                    <a:pt x="15928" y="15411"/>
                  </a:cubicBezTo>
                  <a:cubicBezTo>
                    <a:pt x="25685" y="12979"/>
                    <a:pt x="39849" y="18876"/>
                    <a:pt x="52220" y="13405"/>
                  </a:cubicBezTo>
                  <a:cubicBezTo>
                    <a:pt x="64622" y="7934"/>
                    <a:pt x="72099" y="0"/>
                    <a:pt x="72099" y="0"/>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14" name="Google Shape;1149;p59">
              <a:extLst>
                <a:ext uri="{FF2B5EF4-FFF2-40B4-BE49-F238E27FC236}">
                  <a16:creationId xmlns:a16="http://schemas.microsoft.com/office/drawing/2014/main" id="{5568005B-AF35-4B14-95B5-596595480757}"/>
                </a:ext>
              </a:extLst>
            </p:cNvPr>
            <p:cNvSpPr/>
            <p:nvPr/>
          </p:nvSpPr>
          <p:spPr>
            <a:xfrm>
              <a:off x="4210075" y="879475"/>
              <a:ext cx="1162650" cy="693050"/>
            </a:xfrm>
            <a:custGeom>
              <a:avLst/>
              <a:gdLst/>
              <a:ahLst/>
              <a:cxnLst/>
              <a:rect l="l" t="t" r="r" b="b"/>
              <a:pathLst>
                <a:path w="46506" h="27722" fill="none" extrusionOk="0">
                  <a:moveTo>
                    <a:pt x="0" y="1"/>
                  </a:moveTo>
                  <a:lnTo>
                    <a:pt x="10700" y="1"/>
                  </a:lnTo>
                  <a:cubicBezTo>
                    <a:pt x="10700" y="1"/>
                    <a:pt x="25533" y="6232"/>
                    <a:pt x="27083" y="11399"/>
                  </a:cubicBezTo>
                  <a:cubicBezTo>
                    <a:pt x="27083" y="11399"/>
                    <a:pt x="37539" y="19059"/>
                    <a:pt x="38025" y="25989"/>
                  </a:cubicBezTo>
                  <a:cubicBezTo>
                    <a:pt x="38025" y="25989"/>
                    <a:pt x="43770" y="25533"/>
                    <a:pt x="46506" y="27722"/>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15" name="Google Shape;1150;p59">
              <a:extLst>
                <a:ext uri="{FF2B5EF4-FFF2-40B4-BE49-F238E27FC236}">
                  <a16:creationId xmlns:a16="http://schemas.microsoft.com/office/drawing/2014/main" id="{707C1754-C513-442C-8AC2-1D96DDDE80AC}"/>
                </a:ext>
              </a:extLst>
            </p:cNvPr>
            <p:cNvSpPr/>
            <p:nvPr/>
          </p:nvSpPr>
          <p:spPr>
            <a:xfrm>
              <a:off x="3973750" y="1238900"/>
              <a:ext cx="1413425" cy="1116325"/>
            </a:xfrm>
            <a:custGeom>
              <a:avLst/>
              <a:gdLst/>
              <a:ahLst/>
              <a:cxnLst/>
              <a:rect l="l" t="t" r="r" b="b"/>
              <a:pathLst>
                <a:path w="56537" h="44653" fill="none" extrusionOk="0">
                  <a:moveTo>
                    <a:pt x="56536" y="1"/>
                  </a:moveTo>
                  <a:cubicBezTo>
                    <a:pt x="56536" y="1"/>
                    <a:pt x="45259" y="6566"/>
                    <a:pt x="41764" y="9241"/>
                  </a:cubicBezTo>
                  <a:cubicBezTo>
                    <a:pt x="38268" y="11916"/>
                    <a:pt x="39575" y="19272"/>
                    <a:pt x="36566" y="23010"/>
                  </a:cubicBezTo>
                  <a:cubicBezTo>
                    <a:pt x="33557" y="26749"/>
                    <a:pt x="32341" y="27631"/>
                    <a:pt x="32250" y="28482"/>
                  </a:cubicBezTo>
                  <a:cubicBezTo>
                    <a:pt x="32159" y="29363"/>
                    <a:pt x="32250" y="34743"/>
                    <a:pt x="32250" y="34743"/>
                  </a:cubicBezTo>
                  <a:lnTo>
                    <a:pt x="22068" y="44652"/>
                  </a:lnTo>
                  <a:lnTo>
                    <a:pt x="15472" y="39850"/>
                  </a:lnTo>
                  <a:lnTo>
                    <a:pt x="0" y="3763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16" name="Google Shape;1151;p59">
              <a:extLst>
                <a:ext uri="{FF2B5EF4-FFF2-40B4-BE49-F238E27FC236}">
                  <a16:creationId xmlns:a16="http://schemas.microsoft.com/office/drawing/2014/main" id="{2BFAC2CB-1AE4-43FF-BD9F-F7B4B5706AE5}"/>
                </a:ext>
              </a:extLst>
            </p:cNvPr>
            <p:cNvSpPr/>
            <p:nvPr/>
          </p:nvSpPr>
          <p:spPr>
            <a:xfrm>
              <a:off x="3543650" y="1734350"/>
              <a:ext cx="764475" cy="182400"/>
            </a:xfrm>
            <a:custGeom>
              <a:avLst/>
              <a:gdLst/>
              <a:ahLst/>
              <a:cxnLst/>
              <a:rect l="l" t="t" r="r" b="b"/>
              <a:pathLst>
                <a:path w="30579" h="7296" fill="none" extrusionOk="0">
                  <a:moveTo>
                    <a:pt x="30578" y="7296"/>
                  </a:moveTo>
                  <a:lnTo>
                    <a:pt x="2736" y="3952"/>
                  </a:lnTo>
                  <a:lnTo>
                    <a:pt x="0" y="2281"/>
                  </a:lnTo>
                  <a:lnTo>
                    <a:pt x="1459"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17" name="Google Shape;1152;p59">
              <a:extLst>
                <a:ext uri="{FF2B5EF4-FFF2-40B4-BE49-F238E27FC236}">
                  <a16:creationId xmlns:a16="http://schemas.microsoft.com/office/drawing/2014/main" id="{036F226E-0BF2-41CC-B362-0EF0D67376A0}"/>
                </a:ext>
              </a:extLst>
            </p:cNvPr>
            <p:cNvSpPr/>
            <p:nvPr/>
          </p:nvSpPr>
          <p:spPr>
            <a:xfrm>
              <a:off x="2589975" y="1529200"/>
              <a:ext cx="1035775" cy="694550"/>
            </a:xfrm>
            <a:custGeom>
              <a:avLst/>
              <a:gdLst/>
              <a:ahLst/>
              <a:cxnLst/>
              <a:rect l="l" t="t" r="r" b="b"/>
              <a:pathLst>
                <a:path w="41431" h="27782" fill="none" extrusionOk="0">
                  <a:moveTo>
                    <a:pt x="244" y="27782"/>
                  </a:moveTo>
                  <a:lnTo>
                    <a:pt x="1" y="13921"/>
                  </a:lnTo>
                  <a:lnTo>
                    <a:pt x="2554" y="0"/>
                  </a:lnTo>
                  <a:lnTo>
                    <a:pt x="10487" y="6900"/>
                  </a:lnTo>
                  <a:lnTo>
                    <a:pt x="32007" y="20274"/>
                  </a:lnTo>
                  <a:lnTo>
                    <a:pt x="41430" y="26019"/>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18" name="Google Shape;1153;p59">
              <a:extLst>
                <a:ext uri="{FF2B5EF4-FFF2-40B4-BE49-F238E27FC236}">
                  <a16:creationId xmlns:a16="http://schemas.microsoft.com/office/drawing/2014/main" id="{98939FA4-B5ED-472B-9F4F-595BD8658C94}"/>
                </a:ext>
              </a:extLst>
            </p:cNvPr>
            <p:cNvSpPr/>
            <p:nvPr/>
          </p:nvSpPr>
          <p:spPr>
            <a:xfrm>
              <a:off x="2733600" y="2260200"/>
              <a:ext cx="1440775" cy="914925"/>
            </a:xfrm>
            <a:custGeom>
              <a:avLst/>
              <a:gdLst/>
              <a:ahLst/>
              <a:cxnLst/>
              <a:rect l="l" t="t" r="r" b="b"/>
              <a:pathLst>
                <a:path w="57631" h="36597" fill="none" extrusionOk="0">
                  <a:moveTo>
                    <a:pt x="0" y="1"/>
                  </a:moveTo>
                  <a:lnTo>
                    <a:pt x="3192" y="396"/>
                  </a:lnTo>
                  <a:lnTo>
                    <a:pt x="6384" y="6900"/>
                  </a:lnTo>
                  <a:cubicBezTo>
                    <a:pt x="6384" y="6900"/>
                    <a:pt x="13375" y="9028"/>
                    <a:pt x="17782" y="11551"/>
                  </a:cubicBezTo>
                  <a:cubicBezTo>
                    <a:pt x="22159" y="14074"/>
                    <a:pt x="37570" y="26475"/>
                    <a:pt x="37570" y="26475"/>
                  </a:cubicBezTo>
                  <a:cubicBezTo>
                    <a:pt x="37570" y="26475"/>
                    <a:pt x="40579" y="25229"/>
                    <a:pt x="45199" y="25806"/>
                  </a:cubicBezTo>
                  <a:cubicBezTo>
                    <a:pt x="49849" y="26354"/>
                    <a:pt x="50792" y="28633"/>
                    <a:pt x="57631" y="28329"/>
                  </a:cubicBezTo>
                  <a:lnTo>
                    <a:pt x="41855" y="2250"/>
                  </a:lnTo>
                  <a:lnTo>
                    <a:pt x="39667" y="3496"/>
                  </a:lnTo>
                  <a:lnTo>
                    <a:pt x="28329" y="24226"/>
                  </a:lnTo>
                  <a:lnTo>
                    <a:pt x="21581" y="36597"/>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19" name="Google Shape;1154;p59">
              <a:extLst>
                <a:ext uri="{FF2B5EF4-FFF2-40B4-BE49-F238E27FC236}">
                  <a16:creationId xmlns:a16="http://schemas.microsoft.com/office/drawing/2014/main" id="{73CEDDF7-F06C-4A97-B09A-D60659F402FC}"/>
                </a:ext>
              </a:extLst>
            </p:cNvPr>
            <p:cNvSpPr/>
            <p:nvPr/>
          </p:nvSpPr>
          <p:spPr>
            <a:xfrm>
              <a:off x="1957750" y="692550"/>
              <a:ext cx="2216625" cy="2091250"/>
            </a:xfrm>
            <a:custGeom>
              <a:avLst/>
              <a:gdLst/>
              <a:ahLst/>
              <a:cxnLst/>
              <a:rect l="l" t="t" r="r" b="b"/>
              <a:pathLst>
                <a:path w="88665" h="83650" fill="none" extrusionOk="0">
                  <a:moveTo>
                    <a:pt x="88665" y="83649"/>
                  </a:moveTo>
                  <a:lnTo>
                    <a:pt x="72889" y="81005"/>
                  </a:lnTo>
                  <a:lnTo>
                    <a:pt x="29879" y="50062"/>
                  </a:lnTo>
                  <a:lnTo>
                    <a:pt x="25290" y="47387"/>
                  </a:lnTo>
                  <a:lnTo>
                    <a:pt x="17691" y="43375"/>
                  </a:lnTo>
                  <a:lnTo>
                    <a:pt x="0" y="25685"/>
                  </a:lnTo>
                  <a:lnTo>
                    <a:pt x="25685" y="1"/>
                  </a:lnTo>
                  <a:lnTo>
                    <a:pt x="33375" y="7083"/>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20" name="Google Shape;1155;p59">
              <a:extLst>
                <a:ext uri="{FF2B5EF4-FFF2-40B4-BE49-F238E27FC236}">
                  <a16:creationId xmlns:a16="http://schemas.microsoft.com/office/drawing/2014/main" id="{9FB1FB5D-45FD-4780-8F14-4D9894F6F560}"/>
                </a:ext>
              </a:extLst>
            </p:cNvPr>
            <p:cNvSpPr/>
            <p:nvPr/>
          </p:nvSpPr>
          <p:spPr>
            <a:xfrm>
              <a:off x="2813400" y="399225"/>
              <a:ext cx="1160375" cy="1870875"/>
            </a:xfrm>
            <a:custGeom>
              <a:avLst/>
              <a:gdLst/>
              <a:ahLst/>
              <a:cxnLst/>
              <a:rect l="l" t="t" r="r" b="b"/>
              <a:pathLst>
                <a:path w="46415" h="74835" fill="none" extrusionOk="0">
                  <a:moveTo>
                    <a:pt x="0" y="74835"/>
                  </a:moveTo>
                  <a:lnTo>
                    <a:pt x="29210" y="29819"/>
                  </a:lnTo>
                  <a:lnTo>
                    <a:pt x="46414"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21" name="Google Shape;1156;p59">
              <a:extLst>
                <a:ext uri="{FF2B5EF4-FFF2-40B4-BE49-F238E27FC236}">
                  <a16:creationId xmlns:a16="http://schemas.microsoft.com/office/drawing/2014/main" id="{68C029F7-9F25-445D-942A-F10C2C95978D}"/>
                </a:ext>
              </a:extLst>
            </p:cNvPr>
            <p:cNvSpPr/>
            <p:nvPr/>
          </p:nvSpPr>
          <p:spPr>
            <a:xfrm>
              <a:off x="2822500" y="613525"/>
              <a:ext cx="554750" cy="265975"/>
            </a:xfrm>
            <a:custGeom>
              <a:avLst/>
              <a:gdLst/>
              <a:ahLst/>
              <a:cxnLst/>
              <a:rect l="l" t="t" r="r" b="b"/>
              <a:pathLst>
                <a:path w="22190" h="10639" fill="none" extrusionOk="0">
                  <a:moveTo>
                    <a:pt x="1" y="2037"/>
                  </a:moveTo>
                  <a:cubicBezTo>
                    <a:pt x="1" y="2037"/>
                    <a:pt x="4256" y="0"/>
                    <a:pt x="7083" y="2827"/>
                  </a:cubicBezTo>
                  <a:cubicBezTo>
                    <a:pt x="9910" y="5684"/>
                    <a:pt x="16718" y="10517"/>
                    <a:pt x="22190" y="10639"/>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22" name="Google Shape;1157;p59">
              <a:extLst>
                <a:ext uri="{FF2B5EF4-FFF2-40B4-BE49-F238E27FC236}">
                  <a16:creationId xmlns:a16="http://schemas.microsoft.com/office/drawing/2014/main" id="{3ED0E546-855D-4570-B006-725CAFD163CB}"/>
                </a:ext>
              </a:extLst>
            </p:cNvPr>
            <p:cNvSpPr/>
            <p:nvPr/>
          </p:nvSpPr>
          <p:spPr>
            <a:xfrm>
              <a:off x="3625725" y="1001825"/>
              <a:ext cx="1489400" cy="402000"/>
            </a:xfrm>
            <a:custGeom>
              <a:avLst/>
              <a:gdLst/>
              <a:ahLst/>
              <a:cxnLst/>
              <a:rect l="l" t="t" r="r" b="b"/>
              <a:pathLst>
                <a:path w="59576" h="16080" fill="none" extrusionOk="0">
                  <a:moveTo>
                    <a:pt x="0" y="1"/>
                  </a:moveTo>
                  <a:cubicBezTo>
                    <a:pt x="0" y="1"/>
                    <a:pt x="8055" y="3344"/>
                    <a:pt x="11642" y="4317"/>
                  </a:cubicBezTo>
                  <a:cubicBezTo>
                    <a:pt x="15228" y="5289"/>
                    <a:pt x="20669" y="6019"/>
                    <a:pt x="20669" y="6019"/>
                  </a:cubicBezTo>
                  <a:cubicBezTo>
                    <a:pt x="20669" y="6019"/>
                    <a:pt x="33192" y="9454"/>
                    <a:pt x="38086" y="11247"/>
                  </a:cubicBezTo>
                  <a:cubicBezTo>
                    <a:pt x="42980" y="13040"/>
                    <a:pt x="55746" y="12220"/>
                    <a:pt x="59576" y="16080"/>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23" name="Google Shape;1158;p59">
              <a:extLst>
                <a:ext uri="{FF2B5EF4-FFF2-40B4-BE49-F238E27FC236}">
                  <a16:creationId xmlns:a16="http://schemas.microsoft.com/office/drawing/2014/main" id="{C54D4872-403E-4ED5-BF9A-077822FFCD87}"/>
                </a:ext>
              </a:extLst>
            </p:cNvPr>
            <p:cNvSpPr/>
            <p:nvPr/>
          </p:nvSpPr>
          <p:spPr>
            <a:xfrm>
              <a:off x="5238200" y="399225"/>
              <a:ext cx="424050" cy="662650"/>
            </a:xfrm>
            <a:custGeom>
              <a:avLst/>
              <a:gdLst/>
              <a:ahLst/>
              <a:cxnLst/>
              <a:rect l="l" t="t" r="r" b="b"/>
              <a:pathLst>
                <a:path w="16962" h="26506" fill="none" extrusionOk="0">
                  <a:moveTo>
                    <a:pt x="1" y="639"/>
                  </a:moveTo>
                  <a:lnTo>
                    <a:pt x="16232" y="26506"/>
                  </a:lnTo>
                  <a:lnTo>
                    <a:pt x="16962"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24" name="Google Shape;1159;p59">
              <a:extLst>
                <a:ext uri="{FF2B5EF4-FFF2-40B4-BE49-F238E27FC236}">
                  <a16:creationId xmlns:a16="http://schemas.microsoft.com/office/drawing/2014/main" id="{266918E4-5726-4BD7-BDDE-7DCDD9D76BF8}"/>
                </a:ext>
              </a:extLst>
            </p:cNvPr>
            <p:cNvSpPr/>
            <p:nvPr/>
          </p:nvSpPr>
          <p:spPr>
            <a:xfrm>
              <a:off x="5613600" y="1061850"/>
              <a:ext cx="192275" cy="657325"/>
            </a:xfrm>
            <a:custGeom>
              <a:avLst/>
              <a:gdLst/>
              <a:ahLst/>
              <a:cxnLst/>
              <a:rect l="l" t="t" r="r" b="b"/>
              <a:pathLst>
                <a:path w="7691" h="26293" fill="none" extrusionOk="0">
                  <a:moveTo>
                    <a:pt x="1216" y="1"/>
                  </a:moveTo>
                  <a:lnTo>
                    <a:pt x="0" y="17478"/>
                  </a:lnTo>
                  <a:cubicBezTo>
                    <a:pt x="0" y="17478"/>
                    <a:pt x="1338" y="22007"/>
                    <a:pt x="7690" y="26293"/>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25" name="Google Shape;1160;p59">
              <a:extLst>
                <a:ext uri="{FF2B5EF4-FFF2-40B4-BE49-F238E27FC236}">
                  <a16:creationId xmlns:a16="http://schemas.microsoft.com/office/drawing/2014/main" id="{2B89B057-47FF-407E-AF3D-14F67051A79A}"/>
                </a:ext>
              </a:extLst>
            </p:cNvPr>
            <p:cNvSpPr/>
            <p:nvPr/>
          </p:nvSpPr>
          <p:spPr>
            <a:xfrm>
              <a:off x="5931225" y="1804275"/>
              <a:ext cx="471925" cy="2365550"/>
            </a:xfrm>
            <a:custGeom>
              <a:avLst/>
              <a:gdLst/>
              <a:ahLst/>
              <a:cxnLst/>
              <a:rect l="l" t="t" r="r" b="b"/>
              <a:pathLst>
                <a:path w="18877" h="94622" fill="none" extrusionOk="0">
                  <a:moveTo>
                    <a:pt x="1" y="0"/>
                  </a:moveTo>
                  <a:cubicBezTo>
                    <a:pt x="1" y="0"/>
                    <a:pt x="4621" y="5107"/>
                    <a:pt x="6961" y="10730"/>
                  </a:cubicBezTo>
                  <a:cubicBezTo>
                    <a:pt x="9271" y="16353"/>
                    <a:pt x="12676" y="27326"/>
                    <a:pt x="12676" y="27326"/>
                  </a:cubicBezTo>
                  <a:lnTo>
                    <a:pt x="14104" y="27113"/>
                  </a:lnTo>
                  <a:lnTo>
                    <a:pt x="18876" y="59910"/>
                  </a:lnTo>
                  <a:lnTo>
                    <a:pt x="17812" y="94622"/>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26" name="Google Shape;1161;p59">
              <a:extLst>
                <a:ext uri="{FF2B5EF4-FFF2-40B4-BE49-F238E27FC236}">
                  <a16:creationId xmlns:a16="http://schemas.microsoft.com/office/drawing/2014/main" id="{4E7F995D-FCFE-4D57-B7ED-D060E0D01E95}"/>
                </a:ext>
              </a:extLst>
            </p:cNvPr>
            <p:cNvSpPr/>
            <p:nvPr/>
          </p:nvSpPr>
          <p:spPr>
            <a:xfrm>
              <a:off x="6393250" y="3512500"/>
              <a:ext cx="1140625" cy="110975"/>
            </a:xfrm>
            <a:custGeom>
              <a:avLst/>
              <a:gdLst/>
              <a:ahLst/>
              <a:cxnLst/>
              <a:rect l="l" t="t" r="r" b="b"/>
              <a:pathLst>
                <a:path w="45625" h="4439" fill="none" extrusionOk="0">
                  <a:moveTo>
                    <a:pt x="0" y="4438"/>
                  </a:moveTo>
                  <a:lnTo>
                    <a:pt x="29058" y="396"/>
                  </a:lnTo>
                  <a:cubicBezTo>
                    <a:pt x="31946" y="0"/>
                    <a:pt x="34864" y="152"/>
                    <a:pt x="37660" y="852"/>
                  </a:cubicBezTo>
                  <a:lnTo>
                    <a:pt x="45624" y="2858"/>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27" name="Google Shape;1162;p59">
              <a:extLst>
                <a:ext uri="{FF2B5EF4-FFF2-40B4-BE49-F238E27FC236}">
                  <a16:creationId xmlns:a16="http://schemas.microsoft.com/office/drawing/2014/main" id="{4180B24B-4A4A-4250-B353-66A5BBDBF710}"/>
                </a:ext>
              </a:extLst>
            </p:cNvPr>
            <p:cNvSpPr/>
            <p:nvPr/>
          </p:nvSpPr>
          <p:spPr>
            <a:xfrm>
              <a:off x="6633375" y="893925"/>
              <a:ext cx="277375" cy="269025"/>
            </a:xfrm>
            <a:custGeom>
              <a:avLst/>
              <a:gdLst/>
              <a:ahLst/>
              <a:cxnLst/>
              <a:rect l="l" t="t" r="r" b="b"/>
              <a:pathLst>
                <a:path w="11095" h="10761" fill="none" extrusionOk="0">
                  <a:moveTo>
                    <a:pt x="0" y="0"/>
                  </a:moveTo>
                  <a:lnTo>
                    <a:pt x="517" y="3101"/>
                  </a:lnTo>
                  <a:lnTo>
                    <a:pt x="11095" y="1076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28" name="Google Shape;1163;p59">
              <a:extLst>
                <a:ext uri="{FF2B5EF4-FFF2-40B4-BE49-F238E27FC236}">
                  <a16:creationId xmlns:a16="http://schemas.microsoft.com/office/drawing/2014/main" id="{D6D8B245-5490-4B5A-BB50-A6522B17B455}"/>
                </a:ext>
              </a:extLst>
            </p:cNvPr>
            <p:cNvSpPr/>
            <p:nvPr/>
          </p:nvSpPr>
          <p:spPr>
            <a:xfrm>
              <a:off x="5098375" y="1102900"/>
              <a:ext cx="1729550" cy="1288025"/>
            </a:xfrm>
            <a:custGeom>
              <a:avLst/>
              <a:gdLst/>
              <a:ahLst/>
              <a:cxnLst/>
              <a:rect l="l" t="t" r="r" b="b"/>
              <a:pathLst>
                <a:path w="69182" h="51521" fill="none" extrusionOk="0">
                  <a:moveTo>
                    <a:pt x="69182" y="0"/>
                  </a:moveTo>
                  <a:lnTo>
                    <a:pt x="40275" y="38785"/>
                  </a:lnTo>
                  <a:lnTo>
                    <a:pt x="1" y="5152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29" name="Google Shape;1164;p59">
              <a:extLst>
                <a:ext uri="{FF2B5EF4-FFF2-40B4-BE49-F238E27FC236}">
                  <a16:creationId xmlns:a16="http://schemas.microsoft.com/office/drawing/2014/main" id="{3DF2B15A-6F43-4B1F-B7B1-F3D638026D7F}"/>
                </a:ext>
              </a:extLst>
            </p:cNvPr>
            <p:cNvSpPr/>
            <p:nvPr/>
          </p:nvSpPr>
          <p:spPr>
            <a:xfrm>
              <a:off x="5139425" y="424300"/>
              <a:ext cx="1788050" cy="2137600"/>
            </a:xfrm>
            <a:custGeom>
              <a:avLst/>
              <a:gdLst/>
              <a:ahLst/>
              <a:cxnLst/>
              <a:rect l="l" t="t" r="r" b="b"/>
              <a:pathLst>
                <a:path w="71522" h="85504" fill="none" extrusionOk="0">
                  <a:moveTo>
                    <a:pt x="0" y="82191"/>
                  </a:moveTo>
                  <a:cubicBezTo>
                    <a:pt x="7082" y="79364"/>
                    <a:pt x="8572" y="82677"/>
                    <a:pt x="12949" y="84075"/>
                  </a:cubicBezTo>
                  <a:cubicBezTo>
                    <a:pt x="17356" y="85504"/>
                    <a:pt x="18937" y="81461"/>
                    <a:pt x="22797" y="80732"/>
                  </a:cubicBezTo>
                  <a:cubicBezTo>
                    <a:pt x="24408" y="80397"/>
                    <a:pt x="26870" y="80367"/>
                    <a:pt x="29180" y="80397"/>
                  </a:cubicBezTo>
                  <a:cubicBezTo>
                    <a:pt x="32493" y="80488"/>
                    <a:pt x="35715" y="79455"/>
                    <a:pt x="38329" y="77479"/>
                  </a:cubicBezTo>
                  <a:cubicBezTo>
                    <a:pt x="42372" y="74348"/>
                    <a:pt x="47570" y="73376"/>
                    <a:pt x="47570" y="73376"/>
                  </a:cubicBezTo>
                  <a:lnTo>
                    <a:pt x="51187" y="68117"/>
                  </a:lnTo>
                  <a:lnTo>
                    <a:pt x="45624" y="27478"/>
                  </a:lnTo>
                  <a:cubicBezTo>
                    <a:pt x="45624" y="27478"/>
                    <a:pt x="54865" y="16202"/>
                    <a:pt x="58299" y="13892"/>
                  </a:cubicBezTo>
                  <a:cubicBezTo>
                    <a:pt x="58299" y="13892"/>
                    <a:pt x="63710" y="11642"/>
                    <a:pt x="64257" y="1"/>
                  </a:cubicBezTo>
                  <a:cubicBezTo>
                    <a:pt x="64257" y="1"/>
                    <a:pt x="67448" y="4074"/>
                    <a:pt x="71521" y="5685"/>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30" name="Google Shape;1165;p59">
              <a:extLst>
                <a:ext uri="{FF2B5EF4-FFF2-40B4-BE49-F238E27FC236}">
                  <a16:creationId xmlns:a16="http://schemas.microsoft.com/office/drawing/2014/main" id="{7482F6A2-A688-4DBB-B138-0C31A748520D}"/>
                </a:ext>
              </a:extLst>
            </p:cNvPr>
            <p:cNvSpPr/>
            <p:nvPr/>
          </p:nvSpPr>
          <p:spPr>
            <a:xfrm>
              <a:off x="982050" y="2018550"/>
              <a:ext cx="6551825" cy="2453725"/>
            </a:xfrm>
            <a:custGeom>
              <a:avLst/>
              <a:gdLst/>
              <a:ahLst/>
              <a:cxnLst/>
              <a:rect l="l" t="t" r="r" b="b"/>
              <a:pathLst>
                <a:path w="262073" h="98149" fill="none" extrusionOk="0">
                  <a:moveTo>
                    <a:pt x="0" y="1"/>
                  </a:moveTo>
                  <a:lnTo>
                    <a:pt x="164654" y="91795"/>
                  </a:lnTo>
                  <a:lnTo>
                    <a:pt x="172344" y="94622"/>
                  </a:lnTo>
                  <a:lnTo>
                    <a:pt x="181827" y="98148"/>
                  </a:lnTo>
                  <a:lnTo>
                    <a:pt x="192557" y="97175"/>
                  </a:lnTo>
                  <a:lnTo>
                    <a:pt x="237148" y="79090"/>
                  </a:lnTo>
                  <a:lnTo>
                    <a:pt x="262072" y="64804"/>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31" name="Google Shape;1166;p59">
              <a:extLst>
                <a:ext uri="{FF2B5EF4-FFF2-40B4-BE49-F238E27FC236}">
                  <a16:creationId xmlns:a16="http://schemas.microsoft.com/office/drawing/2014/main" id="{83C0BA1A-981D-422E-A210-E275A773D677}"/>
                </a:ext>
              </a:extLst>
            </p:cNvPr>
            <p:cNvSpPr/>
            <p:nvPr/>
          </p:nvSpPr>
          <p:spPr>
            <a:xfrm>
              <a:off x="6835500" y="1478275"/>
              <a:ext cx="561575" cy="2548700"/>
            </a:xfrm>
            <a:custGeom>
              <a:avLst/>
              <a:gdLst/>
              <a:ahLst/>
              <a:cxnLst/>
              <a:rect l="l" t="t" r="r" b="b"/>
              <a:pathLst>
                <a:path w="22463" h="101948" fill="none" extrusionOk="0">
                  <a:moveTo>
                    <a:pt x="1" y="101947"/>
                  </a:moveTo>
                  <a:lnTo>
                    <a:pt x="11368" y="81765"/>
                  </a:lnTo>
                  <a:lnTo>
                    <a:pt x="18086" y="58938"/>
                  </a:lnTo>
                  <a:lnTo>
                    <a:pt x="22463"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32" name="Google Shape;1167;p59">
              <a:extLst>
                <a:ext uri="{FF2B5EF4-FFF2-40B4-BE49-F238E27FC236}">
                  <a16:creationId xmlns:a16="http://schemas.microsoft.com/office/drawing/2014/main" id="{A76E5AA6-2350-4A66-AC67-5FBC6B57ED89}"/>
                </a:ext>
              </a:extLst>
            </p:cNvPr>
            <p:cNvSpPr/>
            <p:nvPr/>
          </p:nvSpPr>
          <p:spPr>
            <a:xfrm>
              <a:off x="6910725" y="3550500"/>
              <a:ext cx="596550" cy="710525"/>
            </a:xfrm>
            <a:custGeom>
              <a:avLst/>
              <a:gdLst/>
              <a:ahLst/>
              <a:cxnLst/>
              <a:rect l="l" t="t" r="r" b="b"/>
              <a:pathLst>
                <a:path w="23862" h="28421" fill="none" extrusionOk="0">
                  <a:moveTo>
                    <a:pt x="1" y="0"/>
                  </a:moveTo>
                  <a:lnTo>
                    <a:pt x="2676" y="16292"/>
                  </a:lnTo>
                  <a:lnTo>
                    <a:pt x="23861" y="2842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33" name="Google Shape;1168;p59">
              <a:extLst>
                <a:ext uri="{FF2B5EF4-FFF2-40B4-BE49-F238E27FC236}">
                  <a16:creationId xmlns:a16="http://schemas.microsoft.com/office/drawing/2014/main" id="{73251830-A123-49DF-9234-757FD3ECE6EC}"/>
                </a:ext>
              </a:extLst>
            </p:cNvPr>
            <p:cNvSpPr/>
            <p:nvPr/>
          </p:nvSpPr>
          <p:spPr>
            <a:xfrm>
              <a:off x="4640925" y="3705500"/>
              <a:ext cx="603375" cy="320700"/>
            </a:xfrm>
            <a:custGeom>
              <a:avLst/>
              <a:gdLst/>
              <a:ahLst/>
              <a:cxnLst/>
              <a:rect l="l" t="t" r="r" b="b"/>
              <a:pathLst>
                <a:path w="24135" h="12828" fill="none" extrusionOk="0">
                  <a:moveTo>
                    <a:pt x="1" y="1"/>
                  </a:moveTo>
                  <a:lnTo>
                    <a:pt x="24135" y="12828"/>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34" name="Google Shape;1169;p59">
              <a:extLst>
                <a:ext uri="{FF2B5EF4-FFF2-40B4-BE49-F238E27FC236}">
                  <a16:creationId xmlns:a16="http://schemas.microsoft.com/office/drawing/2014/main" id="{E8197661-3667-49F6-B0BD-F684D9562048}"/>
                </a:ext>
              </a:extLst>
            </p:cNvPr>
            <p:cNvSpPr/>
            <p:nvPr/>
          </p:nvSpPr>
          <p:spPr>
            <a:xfrm>
              <a:off x="4102175" y="3806575"/>
              <a:ext cx="728000" cy="1317675"/>
            </a:xfrm>
            <a:custGeom>
              <a:avLst/>
              <a:gdLst/>
              <a:ahLst/>
              <a:cxnLst/>
              <a:rect l="l" t="t" r="r" b="b"/>
              <a:pathLst>
                <a:path w="29120" h="52707" fill="none" extrusionOk="0">
                  <a:moveTo>
                    <a:pt x="29119" y="1"/>
                  </a:moveTo>
                  <a:lnTo>
                    <a:pt x="0" y="52707"/>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35" name="Google Shape;1170;p59">
              <a:extLst>
                <a:ext uri="{FF2B5EF4-FFF2-40B4-BE49-F238E27FC236}">
                  <a16:creationId xmlns:a16="http://schemas.microsoft.com/office/drawing/2014/main" id="{7B21710A-2457-4AF1-9E2E-877590F0C0CB}"/>
                </a:ext>
              </a:extLst>
            </p:cNvPr>
            <p:cNvSpPr/>
            <p:nvPr/>
          </p:nvSpPr>
          <p:spPr>
            <a:xfrm>
              <a:off x="3842275" y="3729075"/>
              <a:ext cx="675575" cy="1203675"/>
            </a:xfrm>
            <a:custGeom>
              <a:avLst/>
              <a:gdLst/>
              <a:ahLst/>
              <a:cxnLst/>
              <a:rect l="l" t="t" r="r" b="b"/>
              <a:pathLst>
                <a:path w="27023" h="48147" fill="none" extrusionOk="0">
                  <a:moveTo>
                    <a:pt x="27023" y="0"/>
                  </a:moveTo>
                  <a:lnTo>
                    <a:pt x="1" y="48147"/>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36" name="Google Shape;1171;p59">
              <a:extLst>
                <a:ext uri="{FF2B5EF4-FFF2-40B4-BE49-F238E27FC236}">
                  <a16:creationId xmlns:a16="http://schemas.microsoft.com/office/drawing/2014/main" id="{34BF7844-CDA4-4209-9C04-FCF18A0FBC8D}"/>
                </a:ext>
              </a:extLst>
            </p:cNvPr>
            <p:cNvSpPr/>
            <p:nvPr/>
          </p:nvSpPr>
          <p:spPr>
            <a:xfrm>
              <a:off x="3365075" y="3689550"/>
              <a:ext cx="703675" cy="1257650"/>
            </a:xfrm>
            <a:custGeom>
              <a:avLst/>
              <a:gdLst/>
              <a:ahLst/>
              <a:cxnLst/>
              <a:rect l="l" t="t" r="r" b="b"/>
              <a:pathLst>
                <a:path w="28147" h="50306" fill="none" extrusionOk="0">
                  <a:moveTo>
                    <a:pt x="0" y="50305"/>
                  </a:moveTo>
                  <a:lnTo>
                    <a:pt x="28147"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37" name="Google Shape;1172;p59">
              <a:extLst>
                <a:ext uri="{FF2B5EF4-FFF2-40B4-BE49-F238E27FC236}">
                  <a16:creationId xmlns:a16="http://schemas.microsoft.com/office/drawing/2014/main" id="{3E06DA8B-EB5C-473D-B2FD-25F5A3284067}"/>
                </a:ext>
              </a:extLst>
            </p:cNvPr>
            <p:cNvSpPr/>
            <p:nvPr/>
          </p:nvSpPr>
          <p:spPr>
            <a:xfrm>
              <a:off x="3107475" y="3548975"/>
              <a:ext cx="695325" cy="1240925"/>
            </a:xfrm>
            <a:custGeom>
              <a:avLst/>
              <a:gdLst/>
              <a:ahLst/>
              <a:cxnLst/>
              <a:rect l="l" t="t" r="r" b="b"/>
              <a:pathLst>
                <a:path w="27813" h="49637" fill="none" extrusionOk="0">
                  <a:moveTo>
                    <a:pt x="27812" y="0"/>
                  </a:moveTo>
                  <a:lnTo>
                    <a:pt x="0" y="49636"/>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38" name="Google Shape;1173;p59">
              <a:extLst>
                <a:ext uri="{FF2B5EF4-FFF2-40B4-BE49-F238E27FC236}">
                  <a16:creationId xmlns:a16="http://schemas.microsoft.com/office/drawing/2014/main" id="{6448100E-0486-4C2D-A8BD-4F2E7D15345A}"/>
                </a:ext>
              </a:extLst>
            </p:cNvPr>
            <p:cNvSpPr/>
            <p:nvPr/>
          </p:nvSpPr>
          <p:spPr>
            <a:xfrm>
              <a:off x="2612025" y="3313400"/>
              <a:ext cx="692275" cy="1256900"/>
            </a:xfrm>
            <a:custGeom>
              <a:avLst/>
              <a:gdLst/>
              <a:ahLst/>
              <a:cxnLst/>
              <a:rect l="l" t="t" r="r" b="b"/>
              <a:pathLst>
                <a:path w="27691" h="50276" fill="none" extrusionOk="0">
                  <a:moveTo>
                    <a:pt x="27691" y="1"/>
                  </a:moveTo>
                  <a:lnTo>
                    <a:pt x="0" y="50275"/>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39" name="Google Shape;1174;p59">
              <a:extLst>
                <a:ext uri="{FF2B5EF4-FFF2-40B4-BE49-F238E27FC236}">
                  <a16:creationId xmlns:a16="http://schemas.microsoft.com/office/drawing/2014/main" id="{49983D0D-7D3A-4796-9190-378A9C537847}"/>
                </a:ext>
              </a:extLst>
            </p:cNvPr>
            <p:cNvSpPr/>
            <p:nvPr/>
          </p:nvSpPr>
          <p:spPr>
            <a:xfrm>
              <a:off x="74725" y="2986650"/>
              <a:ext cx="3104950" cy="1073750"/>
            </a:xfrm>
            <a:custGeom>
              <a:avLst/>
              <a:gdLst/>
              <a:ahLst/>
              <a:cxnLst/>
              <a:rect l="l" t="t" r="r" b="b"/>
              <a:pathLst>
                <a:path w="124198" h="42950" fill="none" extrusionOk="0">
                  <a:moveTo>
                    <a:pt x="124198" y="15351"/>
                  </a:moveTo>
                  <a:lnTo>
                    <a:pt x="108818" y="42950"/>
                  </a:lnTo>
                  <a:lnTo>
                    <a:pt x="85626" y="42950"/>
                  </a:lnTo>
                  <a:cubicBezTo>
                    <a:pt x="85626" y="42950"/>
                    <a:pt x="81218" y="42555"/>
                    <a:pt x="74987" y="39150"/>
                  </a:cubicBezTo>
                  <a:cubicBezTo>
                    <a:pt x="70033" y="36445"/>
                    <a:pt x="53619" y="26718"/>
                    <a:pt x="46932" y="22767"/>
                  </a:cubicBezTo>
                  <a:cubicBezTo>
                    <a:pt x="45078" y="21642"/>
                    <a:pt x="42920" y="21034"/>
                    <a:pt x="40731" y="21004"/>
                  </a:cubicBezTo>
                  <a:lnTo>
                    <a:pt x="39546" y="21004"/>
                  </a:lnTo>
                  <a:cubicBezTo>
                    <a:pt x="37418" y="20974"/>
                    <a:pt x="35321" y="20366"/>
                    <a:pt x="33467" y="19302"/>
                  </a:cubicBezTo>
                  <a:lnTo>
                    <a:pt x="1"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40" name="Google Shape;1175;p59">
              <a:extLst>
                <a:ext uri="{FF2B5EF4-FFF2-40B4-BE49-F238E27FC236}">
                  <a16:creationId xmlns:a16="http://schemas.microsoft.com/office/drawing/2014/main" id="{A93F7A02-08E5-416C-989C-8E49788D6010}"/>
                </a:ext>
              </a:extLst>
            </p:cNvPr>
            <p:cNvSpPr/>
            <p:nvPr/>
          </p:nvSpPr>
          <p:spPr>
            <a:xfrm>
              <a:off x="842975" y="2076300"/>
              <a:ext cx="4953025" cy="2500075"/>
            </a:xfrm>
            <a:custGeom>
              <a:avLst/>
              <a:gdLst/>
              <a:ahLst/>
              <a:cxnLst/>
              <a:rect l="l" t="t" r="r" b="b"/>
              <a:pathLst>
                <a:path w="198121" h="100003" fill="none" extrusionOk="0">
                  <a:moveTo>
                    <a:pt x="1" y="1"/>
                  </a:moveTo>
                  <a:lnTo>
                    <a:pt x="165779" y="92069"/>
                  </a:lnTo>
                  <a:lnTo>
                    <a:pt x="187269" y="100002"/>
                  </a:lnTo>
                  <a:lnTo>
                    <a:pt x="198120" y="94865"/>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41" name="Google Shape;1176;p59">
              <a:extLst>
                <a:ext uri="{FF2B5EF4-FFF2-40B4-BE49-F238E27FC236}">
                  <a16:creationId xmlns:a16="http://schemas.microsoft.com/office/drawing/2014/main" id="{C49FFA35-B92E-4C4B-A9B2-2C386677EF8C}"/>
                </a:ext>
              </a:extLst>
            </p:cNvPr>
            <p:cNvSpPr/>
            <p:nvPr/>
          </p:nvSpPr>
          <p:spPr>
            <a:xfrm>
              <a:off x="725200" y="2118100"/>
              <a:ext cx="5416550" cy="3145975"/>
            </a:xfrm>
            <a:custGeom>
              <a:avLst/>
              <a:gdLst/>
              <a:ahLst/>
              <a:cxnLst/>
              <a:rect l="l" t="t" r="r" b="b"/>
              <a:pathLst>
                <a:path w="216662" h="125839" fill="none" extrusionOk="0">
                  <a:moveTo>
                    <a:pt x="1" y="1"/>
                  </a:moveTo>
                  <a:lnTo>
                    <a:pt x="154137" y="85777"/>
                  </a:lnTo>
                  <a:cubicBezTo>
                    <a:pt x="154137" y="85777"/>
                    <a:pt x="163894" y="91248"/>
                    <a:pt x="165353" y="92616"/>
                  </a:cubicBezTo>
                  <a:cubicBezTo>
                    <a:pt x="165353" y="92616"/>
                    <a:pt x="181159" y="95473"/>
                    <a:pt x="187846" y="98725"/>
                  </a:cubicBezTo>
                  <a:cubicBezTo>
                    <a:pt x="194503" y="101978"/>
                    <a:pt x="213652" y="113285"/>
                    <a:pt x="216661" y="125838"/>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42" name="Google Shape;1177;p59">
              <a:extLst>
                <a:ext uri="{FF2B5EF4-FFF2-40B4-BE49-F238E27FC236}">
                  <a16:creationId xmlns:a16="http://schemas.microsoft.com/office/drawing/2014/main" id="{0F4D64A6-BFF2-49C1-AD02-F02BD18BB9C0}"/>
                </a:ext>
              </a:extLst>
            </p:cNvPr>
            <p:cNvSpPr/>
            <p:nvPr/>
          </p:nvSpPr>
          <p:spPr>
            <a:xfrm>
              <a:off x="496475" y="2174325"/>
              <a:ext cx="4015300" cy="2208275"/>
            </a:xfrm>
            <a:custGeom>
              <a:avLst/>
              <a:gdLst/>
              <a:ahLst/>
              <a:cxnLst/>
              <a:rect l="l" t="t" r="r" b="b"/>
              <a:pathLst>
                <a:path w="160612" h="88331" fill="none" extrusionOk="0">
                  <a:moveTo>
                    <a:pt x="160611" y="88330"/>
                  </a:moveTo>
                  <a:lnTo>
                    <a:pt x="1"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43" name="Google Shape;1178;p59">
              <a:extLst>
                <a:ext uri="{FF2B5EF4-FFF2-40B4-BE49-F238E27FC236}">
                  <a16:creationId xmlns:a16="http://schemas.microsoft.com/office/drawing/2014/main" id="{33532E67-C776-485E-8EC8-4BA1C6065092}"/>
                </a:ext>
              </a:extLst>
            </p:cNvPr>
            <p:cNvSpPr/>
            <p:nvPr/>
          </p:nvSpPr>
          <p:spPr>
            <a:xfrm>
              <a:off x="1112000" y="2118100"/>
              <a:ext cx="3633050" cy="2492475"/>
            </a:xfrm>
            <a:custGeom>
              <a:avLst/>
              <a:gdLst/>
              <a:ahLst/>
              <a:cxnLst/>
              <a:rect l="l" t="t" r="r" b="b"/>
              <a:pathLst>
                <a:path w="145322" h="99699" fill="none" extrusionOk="0">
                  <a:moveTo>
                    <a:pt x="13009" y="1"/>
                  </a:moveTo>
                  <a:lnTo>
                    <a:pt x="0" y="22189"/>
                  </a:lnTo>
                  <a:lnTo>
                    <a:pt x="140215" y="99698"/>
                  </a:lnTo>
                  <a:lnTo>
                    <a:pt x="145322" y="91734"/>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44" name="Google Shape;1179;p59">
              <a:extLst>
                <a:ext uri="{FF2B5EF4-FFF2-40B4-BE49-F238E27FC236}">
                  <a16:creationId xmlns:a16="http://schemas.microsoft.com/office/drawing/2014/main" id="{2D628DC9-35B2-4EF3-8C78-0CAAD45D8962}"/>
                </a:ext>
              </a:extLst>
            </p:cNvPr>
            <p:cNvSpPr/>
            <p:nvPr/>
          </p:nvSpPr>
          <p:spPr>
            <a:xfrm>
              <a:off x="1445575" y="2362775"/>
              <a:ext cx="282700" cy="494725"/>
            </a:xfrm>
            <a:custGeom>
              <a:avLst/>
              <a:gdLst/>
              <a:ahLst/>
              <a:cxnLst/>
              <a:rect l="l" t="t" r="r" b="b"/>
              <a:pathLst>
                <a:path w="11308" h="19789" fill="none" extrusionOk="0">
                  <a:moveTo>
                    <a:pt x="1" y="19789"/>
                  </a:moveTo>
                  <a:lnTo>
                    <a:pt x="11308"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45" name="Google Shape;1180;p59">
              <a:extLst>
                <a:ext uri="{FF2B5EF4-FFF2-40B4-BE49-F238E27FC236}">
                  <a16:creationId xmlns:a16="http://schemas.microsoft.com/office/drawing/2014/main" id="{3986DF53-C910-4CE8-9146-54142D4342C1}"/>
                </a:ext>
              </a:extLst>
            </p:cNvPr>
            <p:cNvSpPr/>
            <p:nvPr/>
          </p:nvSpPr>
          <p:spPr>
            <a:xfrm>
              <a:off x="1777650" y="2564150"/>
              <a:ext cx="265225" cy="477250"/>
            </a:xfrm>
            <a:custGeom>
              <a:avLst/>
              <a:gdLst/>
              <a:ahLst/>
              <a:cxnLst/>
              <a:rect l="l" t="t" r="r" b="b"/>
              <a:pathLst>
                <a:path w="10609" h="19090" fill="none" extrusionOk="0">
                  <a:moveTo>
                    <a:pt x="1" y="19089"/>
                  </a:moveTo>
                  <a:lnTo>
                    <a:pt x="10609"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46" name="Google Shape;1181;p59">
              <a:extLst>
                <a:ext uri="{FF2B5EF4-FFF2-40B4-BE49-F238E27FC236}">
                  <a16:creationId xmlns:a16="http://schemas.microsoft.com/office/drawing/2014/main" id="{17D907B6-6A41-4695-8B95-BBDF058B8A74}"/>
                </a:ext>
              </a:extLst>
            </p:cNvPr>
            <p:cNvSpPr/>
            <p:nvPr/>
          </p:nvSpPr>
          <p:spPr>
            <a:xfrm>
              <a:off x="2102125" y="2783775"/>
              <a:ext cx="252325" cy="436950"/>
            </a:xfrm>
            <a:custGeom>
              <a:avLst/>
              <a:gdLst/>
              <a:ahLst/>
              <a:cxnLst/>
              <a:rect l="l" t="t" r="r" b="b"/>
              <a:pathLst>
                <a:path w="10093" h="17478" fill="none" extrusionOk="0">
                  <a:moveTo>
                    <a:pt x="1" y="17478"/>
                  </a:moveTo>
                  <a:lnTo>
                    <a:pt x="10092"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47" name="Google Shape;1182;p59">
              <a:extLst>
                <a:ext uri="{FF2B5EF4-FFF2-40B4-BE49-F238E27FC236}">
                  <a16:creationId xmlns:a16="http://schemas.microsoft.com/office/drawing/2014/main" id="{D898D508-971C-4B72-8C8C-BE61DDDF77F4}"/>
                </a:ext>
              </a:extLst>
            </p:cNvPr>
            <p:cNvSpPr/>
            <p:nvPr/>
          </p:nvSpPr>
          <p:spPr>
            <a:xfrm>
              <a:off x="1953950" y="2751850"/>
              <a:ext cx="723450" cy="1122375"/>
            </a:xfrm>
            <a:custGeom>
              <a:avLst/>
              <a:gdLst/>
              <a:ahLst/>
              <a:cxnLst/>
              <a:rect l="l" t="t" r="r" b="b"/>
              <a:pathLst>
                <a:path w="28938" h="44895" fill="none" extrusionOk="0">
                  <a:moveTo>
                    <a:pt x="28937" y="1"/>
                  </a:moveTo>
                  <a:lnTo>
                    <a:pt x="15411" y="23983"/>
                  </a:lnTo>
                  <a:cubicBezTo>
                    <a:pt x="15411" y="23983"/>
                    <a:pt x="12159" y="27600"/>
                    <a:pt x="11794" y="30153"/>
                  </a:cubicBezTo>
                  <a:cubicBezTo>
                    <a:pt x="11429" y="32737"/>
                    <a:pt x="9879" y="36749"/>
                    <a:pt x="5502" y="36262"/>
                  </a:cubicBezTo>
                  <a:lnTo>
                    <a:pt x="1" y="44895"/>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48" name="Google Shape;1183;p59">
              <a:extLst>
                <a:ext uri="{FF2B5EF4-FFF2-40B4-BE49-F238E27FC236}">
                  <a16:creationId xmlns:a16="http://schemas.microsoft.com/office/drawing/2014/main" id="{46ABD909-347A-415B-B59F-1F2B5280E191}"/>
                </a:ext>
              </a:extLst>
            </p:cNvPr>
            <p:cNvSpPr/>
            <p:nvPr/>
          </p:nvSpPr>
          <p:spPr>
            <a:xfrm>
              <a:off x="2098325" y="3832425"/>
              <a:ext cx="283475" cy="462775"/>
            </a:xfrm>
            <a:custGeom>
              <a:avLst/>
              <a:gdLst/>
              <a:ahLst/>
              <a:cxnLst/>
              <a:rect l="l" t="t" r="r" b="b"/>
              <a:pathLst>
                <a:path w="11339" h="18511" fill="none" extrusionOk="0">
                  <a:moveTo>
                    <a:pt x="1" y="18511"/>
                  </a:moveTo>
                  <a:lnTo>
                    <a:pt x="11338"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49" name="Google Shape;1184;p59">
              <a:extLst>
                <a:ext uri="{FF2B5EF4-FFF2-40B4-BE49-F238E27FC236}">
                  <a16:creationId xmlns:a16="http://schemas.microsoft.com/office/drawing/2014/main" id="{AF29DC3A-7307-4898-9B7B-6FA314CD8DFF}"/>
                </a:ext>
              </a:extLst>
            </p:cNvPr>
            <p:cNvSpPr/>
            <p:nvPr/>
          </p:nvSpPr>
          <p:spPr>
            <a:xfrm>
              <a:off x="108175" y="2575550"/>
              <a:ext cx="4311650" cy="2418000"/>
            </a:xfrm>
            <a:custGeom>
              <a:avLst/>
              <a:gdLst/>
              <a:ahLst/>
              <a:cxnLst/>
              <a:rect l="l" t="t" r="r" b="b"/>
              <a:pathLst>
                <a:path w="172466" h="96720" fill="none" extrusionOk="0">
                  <a:moveTo>
                    <a:pt x="0" y="1"/>
                  </a:moveTo>
                  <a:lnTo>
                    <a:pt x="110246" y="61065"/>
                  </a:lnTo>
                  <a:lnTo>
                    <a:pt x="165809" y="91005"/>
                  </a:lnTo>
                  <a:lnTo>
                    <a:pt x="172466" y="96719"/>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50" name="Google Shape;1185;p59">
              <a:extLst>
                <a:ext uri="{FF2B5EF4-FFF2-40B4-BE49-F238E27FC236}">
                  <a16:creationId xmlns:a16="http://schemas.microsoft.com/office/drawing/2014/main" id="{B10E5196-F63D-4775-917B-3AD4062F455C}"/>
                </a:ext>
              </a:extLst>
            </p:cNvPr>
            <p:cNvSpPr/>
            <p:nvPr/>
          </p:nvSpPr>
          <p:spPr>
            <a:xfrm>
              <a:off x="271550" y="2215375"/>
              <a:ext cx="300175" cy="520550"/>
            </a:xfrm>
            <a:custGeom>
              <a:avLst/>
              <a:gdLst/>
              <a:ahLst/>
              <a:cxnLst/>
              <a:rect l="l" t="t" r="r" b="b"/>
              <a:pathLst>
                <a:path w="12007" h="20822" fill="none" extrusionOk="0">
                  <a:moveTo>
                    <a:pt x="12007" y="0"/>
                  </a:moveTo>
                  <a:lnTo>
                    <a:pt x="0" y="2082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51" name="Google Shape;1186;p59">
              <a:extLst>
                <a:ext uri="{FF2B5EF4-FFF2-40B4-BE49-F238E27FC236}">
                  <a16:creationId xmlns:a16="http://schemas.microsoft.com/office/drawing/2014/main" id="{7BCB2936-3512-4F92-8F0F-AF13A42FAB50}"/>
                </a:ext>
              </a:extLst>
            </p:cNvPr>
            <p:cNvSpPr/>
            <p:nvPr/>
          </p:nvSpPr>
          <p:spPr>
            <a:xfrm>
              <a:off x="328550" y="2181175"/>
              <a:ext cx="121600" cy="218875"/>
            </a:xfrm>
            <a:custGeom>
              <a:avLst/>
              <a:gdLst/>
              <a:ahLst/>
              <a:cxnLst/>
              <a:rect l="l" t="t" r="r" b="b"/>
              <a:pathLst>
                <a:path w="4864" h="8755" fill="none" extrusionOk="0">
                  <a:moveTo>
                    <a:pt x="4863" y="0"/>
                  </a:moveTo>
                  <a:lnTo>
                    <a:pt x="0" y="8754"/>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52" name="Google Shape;1187;p59">
              <a:extLst>
                <a:ext uri="{FF2B5EF4-FFF2-40B4-BE49-F238E27FC236}">
                  <a16:creationId xmlns:a16="http://schemas.microsoft.com/office/drawing/2014/main" id="{9F419646-28C6-4533-9C0C-0A302346039D}"/>
                </a:ext>
              </a:extLst>
            </p:cNvPr>
            <p:cNvSpPr/>
            <p:nvPr/>
          </p:nvSpPr>
          <p:spPr>
            <a:xfrm>
              <a:off x="74725" y="2257150"/>
              <a:ext cx="1171800" cy="654300"/>
            </a:xfrm>
            <a:custGeom>
              <a:avLst/>
              <a:gdLst/>
              <a:ahLst/>
              <a:cxnLst/>
              <a:rect l="l" t="t" r="r" b="b"/>
              <a:pathLst>
                <a:path w="46872" h="26172" fill="none" extrusionOk="0">
                  <a:moveTo>
                    <a:pt x="46871" y="26172"/>
                  </a:moveTo>
                  <a:lnTo>
                    <a:pt x="1"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53" name="Google Shape;1188;p59">
              <a:extLst>
                <a:ext uri="{FF2B5EF4-FFF2-40B4-BE49-F238E27FC236}">
                  <a16:creationId xmlns:a16="http://schemas.microsoft.com/office/drawing/2014/main" id="{77B0C35B-A22A-4DF1-95B3-B5523A2B9F79}"/>
                </a:ext>
              </a:extLst>
            </p:cNvPr>
            <p:cNvSpPr/>
            <p:nvPr/>
          </p:nvSpPr>
          <p:spPr>
            <a:xfrm>
              <a:off x="348300" y="2000325"/>
              <a:ext cx="783475" cy="1144425"/>
            </a:xfrm>
            <a:custGeom>
              <a:avLst/>
              <a:gdLst/>
              <a:ahLst/>
              <a:cxnLst/>
              <a:rect l="l" t="t" r="r" b="b"/>
              <a:pathLst>
                <a:path w="31339" h="45777" fill="none" extrusionOk="0">
                  <a:moveTo>
                    <a:pt x="31338" y="0"/>
                  </a:moveTo>
                  <a:lnTo>
                    <a:pt x="8937" y="39454"/>
                  </a:lnTo>
                  <a:lnTo>
                    <a:pt x="0" y="45776"/>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54" name="Google Shape;1189;p59">
              <a:extLst>
                <a:ext uri="{FF2B5EF4-FFF2-40B4-BE49-F238E27FC236}">
                  <a16:creationId xmlns:a16="http://schemas.microsoft.com/office/drawing/2014/main" id="{0506C397-842C-4A6F-AAF7-997FC1AB2EDE}"/>
                </a:ext>
              </a:extLst>
            </p:cNvPr>
            <p:cNvSpPr/>
            <p:nvPr/>
          </p:nvSpPr>
          <p:spPr>
            <a:xfrm>
              <a:off x="151475" y="2691050"/>
              <a:ext cx="454450" cy="235600"/>
            </a:xfrm>
            <a:custGeom>
              <a:avLst/>
              <a:gdLst/>
              <a:ahLst/>
              <a:cxnLst/>
              <a:rect l="l" t="t" r="r" b="b"/>
              <a:pathLst>
                <a:path w="18178" h="9424" fill="none" extrusionOk="0">
                  <a:moveTo>
                    <a:pt x="18178" y="9424"/>
                  </a:moveTo>
                  <a:cubicBezTo>
                    <a:pt x="12585" y="5411"/>
                    <a:pt x="6475" y="2250"/>
                    <a:pt x="1" y="1"/>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55" name="Google Shape;1190;p59">
              <a:extLst>
                <a:ext uri="{FF2B5EF4-FFF2-40B4-BE49-F238E27FC236}">
                  <a16:creationId xmlns:a16="http://schemas.microsoft.com/office/drawing/2014/main" id="{A199AB35-7DE6-4F09-905C-829DC5982544}"/>
                </a:ext>
              </a:extLst>
            </p:cNvPr>
            <p:cNvSpPr/>
            <p:nvPr/>
          </p:nvSpPr>
          <p:spPr>
            <a:xfrm>
              <a:off x="155275" y="2880275"/>
              <a:ext cx="3968200" cy="2205225"/>
            </a:xfrm>
            <a:custGeom>
              <a:avLst/>
              <a:gdLst/>
              <a:ahLst/>
              <a:cxnLst/>
              <a:rect l="l" t="t" r="r" b="b"/>
              <a:pathLst>
                <a:path w="158728" h="88209" fill="none" extrusionOk="0">
                  <a:moveTo>
                    <a:pt x="1" y="0"/>
                  </a:moveTo>
                  <a:lnTo>
                    <a:pt x="158727" y="88208"/>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56" name="Google Shape;1191;p59">
              <a:extLst>
                <a:ext uri="{FF2B5EF4-FFF2-40B4-BE49-F238E27FC236}">
                  <a16:creationId xmlns:a16="http://schemas.microsoft.com/office/drawing/2014/main" id="{210D657B-7D00-4094-BB8E-DBF483D1F6D0}"/>
                </a:ext>
              </a:extLst>
            </p:cNvPr>
            <p:cNvSpPr/>
            <p:nvPr/>
          </p:nvSpPr>
          <p:spPr>
            <a:xfrm>
              <a:off x="2914450" y="4525425"/>
              <a:ext cx="479525" cy="857175"/>
            </a:xfrm>
            <a:custGeom>
              <a:avLst/>
              <a:gdLst/>
              <a:ahLst/>
              <a:cxnLst/>
              <a:rect l="l" t="t" r="r" b="b"/>
              <a:pathLst>
                <a:path w="19181" h="34287" fill="none" extrusionOk="0">
                  <a:moveTo>
                    <a:pt x="19180" y="1"/>
                  </a:moveTo>
                  <a:lnTo>
                    <a:pt x="1" y="34287"/>
                  </a:lnTo>
                </a:path>
              </a:pathLst>
            </a:custGeom>
            <a:solidFill>
              <a:schemeClr val="dk1"/>
            </a:solidFill>
            <a:ln w="28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57" name="Google Shape;1192;p59">
              <a:extLst>
                <a:ext uri="{FF2B5EF4-FFF2-40B4-BE49-F238E27FC236}">
                  <a16:creationId xmlns:a16="http://schemas.microsoft.com/office/drawing/2014/main" id="{38096F7F-B90A-42DF-92D9-904D09C8B286}"/>
                </a:ext>
              </a:extLst>
            </p:cNvPr>
            <p:cNvSpPr/>
            <p:nvPr/>
          </p:nvSpPr>
          <p:spPr>
            <a:xfrm>
              <a:off x="2191800" y="4143200"/>
              <a:ext cx="1073750" cy="610975"/>
            </a:xfrm>
            <a:custGeom>
              <a:avLst/>
              <a:gdLst/>
              <a:ahLst/>
              <a:cxnLst/>
              <a:rect l="l" t="t" r="r" b="b"/>
              <a:pathLst>
                <a:path w="42950" h="24439" fill="none" extrusionOk="0">
                  <a:moveTo>
                    <a:pt x="42949" y="24439"/>
                  </a:moveTo>
                  <a:lnTo>
                    <a:pt x="0"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58" name="Google Shape;1193;p59">
              <a:extLst>
                <a:ext uri="{FF2B5EF4-FFF2-40B4-BE49-F238E27FC236}">
                  <a16:creationId xmlns:a16="http://schemas.microsoft.com/office/drawing/2014/main" id="{B9FF5666-C8E5-42CC-A39E-122DDA815C85}"/>
                </a:ext>
              </a:extLst>
            </p:cNvPr>
            <p:cNvSpPr/>
            <p:nvPr/>
          </p:nvSpPr>
          <p:spPr>
            <a:xfrm>
              <a:off x="1067150" y="3245775"/>
              <a:ext cx="4000100" cy="1825275"/>
            </a:xfrm>
            <a:custGeom>
              <a:avLst/>
              <a:gdLst/>
              <a:ahLst/>
              <a:cxnLst/>
              <a:rect l="l" t="t" r="r" b="b"/>
              <a:pathLst>
                <a:path w="160004" h="73011" fill="none" extrusionOk="0">
                  <a:moveTo>
                    <a:pt x="1" y="1"/>
                  </a:moveTo>
                  <a:lnTo>
                    <a:pt x="124866" y="68847"/>
                  </a:lnTo>
                  <a:lnTo>
                    <a:pt x="160004" y="7301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59" name="Google Shape;1194;p59">
              <a:extLst>
                <a:ext uri="{FF2B5EF4-FFF2-40B4-BE49-F238E27FC236}">
                  <a16:creationId xmlns:a16="http://schemas.microsoft.com/office/drawing/2014/main" id="{79BFC531-0605-478B-80D8-3A82C7D471A9}"/>
                </a:ext>
              </a:extLst>
            </p:cNvPr>
            <p:cNvSpPr/>
            <p:nvPr/>
          </p:nvSpPr>
          <p:spPr>
            <a:xfrm>
              <a:off x="932650" y="2783775"/>
              <a:ext cx="379975" cy="696825"/>
            </a:xfrm>
            <a:custGeom>
              <a:avLst/>
              <a:gdLst/>
              <a:ahLst/>
              <a:cxnLst/>
              <a:rect l="l" t="t" r="r" b="b"/>
              <a:pathLst>
                <a:path w="15199" h="27873" fill="none" extrusionOk="0">
                  <a:moveTo>
                    <a:pt x="1" y="27873"/>
                  </a:moveTo>
                  <a:lnTo>
                    <a:pt x="15199"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60" name="Google Shape;1195;p59">
              <a:extLst>
                <a:ext uri="{FF2B5EF4-FFF2-40B4-BE49-F238E27FC236}">
                  <a16:creationId xmlns:a16="http://schemas.microsoft.com/office/drawing/2014/main" id="{D06390F0-9875-4C76-B5C4-DD86DB4F87D1}"/>
                </a:ext>
              </a:extLst>
            </p:cNvPr>
            <p:cNvSpPr/>
            <p:nvPr/>
          </p:nvSpPr>
          <p:spPr>
            <a:xfrm>
              <a:off x="577025" y="2672825"/>
              <a:ext cx="535000" cy="459750"/>
            </a:xfrm>
            <a:custGeom>
              <a:avLst/>
              <a:gdLst/>
              <a:ahLst/>
              <a:cxnLst/>
              <a:rect l="l" t="t" r="r" b="b"/>
              <a:pathLst>
                <a:path w="21400" h="18390" fill="none" extrusionOk="0">
                  <a:moveTo>
                    <a:pt x="21399" y="0"/>
                  </a:moveTo>
                  <a:lnTo>
                    <a:pt x="11216" y="18390"/>
                  </a:lnTo>
                  <a:lnTo>
                    <a:pt x="0" y="12189"/>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61" name="Google Shape;1196;p59">
              <a:extLst>
                <a:ext uri="{FF2B5EF4-FFF2-40B4-BE49-F238E27FC236}">
                  <a16:creationId xmlns:a16="http://schemas.microsoft.com/office/drawing/2014/main" id="{D4350F2A-4CE5-4C74-99C3-3272C66C2E17}"/>
                </a:ext>
              </a:extLst>
            </p:cNvPr>
            <p:cNvSpPr/>
            <p:nvPr/>
          </p:nvSpPr>
          <p:spPr>
            <a:xfrm>
              <a:off x="116525" y="2434975"/>
              <a:ext cx="1070725" cy="578300"/>
            </a:xfrm>
            <a:custGeom>
              <a:avLst/>
              <a:gdLst/>
              <a:ahLst/>
              <a:cxnLst/>
              <a:rect l="l" t="t" r="r" b="b"/>
              <a:pathLst>
                <a:path w="42829" h="23132" fill="none" extrusionOk="0">
                  <a:moveTo>
                    <a:pt x="42828" y="23132"/>
                  </a:moveTo>
                  <a:lnTo>
                    <a:pt x="1"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62" name="Google Shape;1197;p59">
              <a:extLst>
                <a:ext uri="{FF2B5EF4-FFF2-40B4-BE49-F238E27FC236}">
                  <a16:creationId xmlns:a16="http://schemas.microsoft.com/office/drawing/2014/main" id="{02B4C661-C53A-4268-A12D-63A914A5BB8C}"/>
                </a:ext>
              </a:extLst>
            </p:cNvPr>
            <p:cNvSpPr/>
            <p:nvPr/>
          </p:nvSpPr>
          <p:spPr>
            <a:xfrm>
              <a:off x="1320950" y="3020100"/>
              <a:ext cx="418725" cy="836650"/>
            </a:xfrm>
            <a:custGeom>
              <a:avLst/>
              <a:gdLst/>
              <a:ahLst/>
              <a:cxnLst/>
              <a:rect l="l" t="t" r="r" b="b"/>
              <a:pathLst>
                <a:path w="16749" h="33466" fill="none" extrusionOk="0">
                  <a:moveTo>
                    <a:pt x="16749" y="0"/>
                  </a:moveTo>
                  <a:lnTo>
                    <a:pt x="10275" y="11277"/>
                  </a:lnTo>
                  <a:lnTo>
                    <a:pt x="10275" y="15198"/>
                  </a:lnTo>
                  <a:lnTo>
                    <a:pt x="1" y="33466"/>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63" name="Google Shape;1198;p59">
              <a:extLst>
                <a:ext uri="{FF2B5EF4-FFF2-40B4-BE49-F238E27FC236}">
                  <a16:creationId xmlns:a16="http://schemas.microsoft.com/office/drawing/2014/main" id="{5990081F-087D-40B8-897E-0CD50934F23B}"/>
                </a:ext>
              </a:extLst>
            </p:cNvPr>
            <p:cNvSpPr/>
            <p:nvPr/>
          </p:nvSpPr>
          <p:spPr>
            <a:xfrm>
              <a:off x="2571750" y="3041375"/>
              <a:ext cx="243950" cy="438475"/>
            </a:xfrm>
            <a:custGeom>
              <a:avLst/>
              <a:gdLst/>
              <a:ahLst/>
              <a:cxnLst/>
              <a:rect l="l" t="t" r="r" b="b"/>
              <a:pathLst>
                <a:path w="9758" h="17539" fill="none" extrusionOk="0">
                  <a:moveTo>
                    <a:pt x="9757" y="0"/>
                  </a:moveTo>
                  <a:lnTo>
                    <a:pt x="0" y="17538"/>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64" name="Google Shape;1199;p59">
              <a:extLst>
                <a:ext uri="{FF2B5EF4-FFF2-40B4-BE49-F238E27FC236}">
                  <a16:creationId xmlns:a16="http://schemas.microsoft.com/office/drawing/2014/main" id="{4AC41463-CEAD-4581-BABF-9D7D61D12A54}"/>
                </a:ext>
              </a:extLst>
            </p:cNvPr>
            <p:cNvSpPr/>
            <p:nvPr/>
          </p:nvSpPr>
          <p:spPr>
            <a:xfrm>
              <a:off x="2457000" y="3168275"/>
              <a:ext cx="587425" cy="990925"/>
            </a:xfrm>
            <a:custGeom>
              <a:avLst/>
              <a:gdLst/>
              <a:ahLst/>
              <a:cxnLst/>
              <a:rect l="l" t="t" r="r" b="b"/>
              <a:pathLst>
                <a:path w="23497" h="39637" fill="none" extrusionOk="0">
                  <a:moveTo>
                    <a:pt x="23496" y="0"/>
                  </a:moveTo>
                  <a:lnTo>
                    <a:pt x="13770" y="17539"/>
                  </a:lnTo>
                  <a:cubicBezTo>
                    <a:pt x="13770" y="17539"/>
                    <a:pt x="11764" y="22402"/>
                    <a:pt x="10122" y="23891"/>
                  </a:cubicBezTo>
                  <a:cubicBezTo>
                    <a:pt x="8450" y="25350"/>
                    <a:pt x="1581" y="34651"/>
                    <a:pt x="0" y="39636"/>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65" name="Google Shape;1200;p59">
              <a:extLst>
                <a:ext uri="{FF2B5EF4-FFF2-40B4-BE49-F238E27FC236}">
                  <a16:creationId xmlns:a16="http://schemas.microsoft.com/office/drawing/2014/main" id="{15E92A7F-B2C2-45A4-94F2-9C880E5DFC5B}"/>
                </a:ext>
              </a:extLst>
            </p:cNvPr>
            <p:cNvSpPr/>
            <p:nvPr/>
          </p:nvSpPr>
          <p:spPr>
            <a:xfrm>
              <a:off x="2922050" y="3832425"/>
              <a:ext cx="2236400" cy="1134525"/>
            </a:xfrm>
            <a:custGeom>
              <a:avLst/>
              <a:gdLst/>
              <a:ahLst/>
              <a:cxnLst/>
              <a:rect l="l" t="t" r="r" b="b"/>
              <a:pathLst>
                <a:path w="89456" h="45381" fill="none" extrusionOk="0">
                  <a:moveTo>
                    <a:pt x="1" y="0"/>
                  </a:moveTo>
                  <a:lnTo>
                    <a:pt x="73254" y="40487"/>
                  </a:lnTo>
                  <a:lnTo>
                    <a:pt x="89455" y="4538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66" name="Google Shape;1201;p59">
              <a:extLst>
                <a:ext uri="{FF2B5EF4-FFF2-40B4-BE49-F238E27FC236}">
                  <a16:creationId xmlns:a16="http://schemas.microsoft.com/office/drawing/2014/main" id="{B3BBED80-409C-45B3-AD1D-3F1942537C66}"/>
                </a:ext>
              </a:extLst>
            </p:cNvPr>
            <p:cNvSpPr/>
            <p:nvPr/>
          </p:nvSpPr>
          <p:spPr>
            <a:xfrm>
              <a:off x="2867350" y="3931200"/>
              <a:ext cx="2624675" cy="1193050"/>
            </a:xfrm>
            <a:custGeom>
              <a:avLst/>
              <a:gdLst/>
              <a:ahLst/>
              <a:cxnLst/>
              <a:rect l="l" t="t" r="r" b="b"/>
              <a:pathLst>
                <a:path w="104987" h="47722" fill="none" extrusionOk="0">
                  <a:moveTo>
                    <a:pt x="0" y="0"/>
                  </a:moveTo>
                  <a:lnTo>
                    <a:pt x="57722" y="32645"/>
                  </a:lnTo>
                  <a:lnTo>
                    <a:pt x="75533" y="41430"/>
                  </a:lnTo>
                  <a:lnTo>
                    <a:pt x="90914" y="42889"/>
                  </a:lnTo>
                  <a:lnTo>
                    <a:pt x="100063" y="44287"/>
                  </a:lnTo>
                  <a:lnTo>
                    <a:pt x="104987" y="47722"/>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67" name="Google Shape;1202;p59">
              <a:extLst>
                <a:ext uri="{FF2B5EF4-FFF2-40B4-BE49-F238E27FC236}">
                  <a16:creationId xmlns:a16="http://schemas.microsoft.com/office/drawing/2014/main" id="{B44915BC-7ED5-41B8-92A4-EA5763E715A9}"/>
                </a:ext>
              </a:extLst>
            </p:cNvPr>
            <p:cNvSpPr/>
            <p:nvPr/>
          </p:nvSpPr>
          <p:spPr>
            <a:xfrm>
              <a:off x="4798225" y="3820250"/>
              <a:ext cx="519025" cy="1360225"/>
            </a:xfrm>
            <a:custGeom>
              <a:avLst/>
              <a:gdLst/>
              <a:ahLst/>
              <a:cxnLst/>
              <a:rect l="l" t="t" r="r" b="b"/>
              <a:pathLst>
                <a:path w="20761" h="54409" fill="none" extrusionOk="0">
                  <a:moveTo>
                    <a:pt x="1" y="54409"/>
                  </a:moveTo>
                  <a:lnTo>
                    <a:pt x="1277" y="41916"/>
                  </a:lnTo>
                  <a:lnTo>
                    <a:pt x="7721" y="32342"/>
                  </a:lnTo>
                  <a:lnTo>
                    <a:pt x="20761"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68" name="Google Shape;1203;p59">
              <a:extLst>
                <a:ext uri="{FF2B5EF4-FFF2-40B4-BE49-F238E27FC236}">
                  <a16:creationId xmlns:a16="http://schemas.microsoft.com/office/drawing/2014/main" id="{29A7E60B-8BEB-4187-8CA9-E7DB9875BF3E}"/>
                </a:ext>
              </a:extLst>
            </p:cNvPr>
            <p:cNvSpPr/>
            <p:nvPr/>
          </p:nvSpPr>
          <p:spPr>
            <a:xfrm>
              <a:off x="5656900" y="4307350"/>
              <a:ext cx="1178625" cy="635275"/>
            </a:xfrm>
            <a:custGeom>
              <a:avLst/>
              <a:gdLst/>
              <a:ahLst/>
              <a:cxnLst/>
              <a:rect l="l" t="t" r="r" b="b"/>
              <a:pathLst>
                <a:path w="47145" h="25411" fill="none" extrusionOk="0">
                  <a:moveTo>
                    <a:pt x="1" y="25411"/>
                  </a:moveTo>
                  <a:lnTo>
                    <a:pt x="26627" y="0"/>
                  </a:lnTo>
                  <a:lnTo>
                    <a:pt x="43558" y="1216"/>
                  </a:lnTo>
                  <a:lnTo>
                    <a:pt x="47145" y="3709"/>
                  </a:lnTo>
                </a:path>
              </a:pathLst>
            </a:custGeom>
            <a:solidFill>
              <a:schemeClr val="dk1"/>
            </a:solidFill>
            <a:ln w="28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69" name="Google Shape;1204;p59">
              <a:extLst>
                <a:ext uri="{FF2B5EF4-FFF2-40B4-BE49-F238E27FC236}">
                  <a16:creationId xmlns:a16="http://schemas.microsoft.com/office/drawing/2014/main" id="{9E27FB5B-E45B-487F-A9AD-A23611FE8817}"/>
                </a:ext>
              </a:extLst>
            </p:cNvPr>
            <p:cNvSpPr/>
            <p:nvPr/>
          </p:nvSpPr>
          <p:spPr>
            <a:xfrm>
              <a:off x="4943375" y="4576350"/>
              <a:ext cx="581325" cy="623125"/>
            </a:xfrm>
            <a:custGeom>
              <a:avLst/>
              <a:gdLst/>
              <a:ahLst/>
              <a:cxnLst/>
              <a:rect l="l" t="t" r="r" b="b"/>
              <a:pathLst>
                <a:path w="23253" h="24925" fill="none" extrusionOk="0">
                  <a:moveTo>
                    <a:pt x="23253" y="0"/>
                  </a:moveTo>
                  <a:lnTo>
                    <a:pt x="20517" y="1095"/>
                  </a:lnTo>
                  <a:lnTo>
                    <a:pt x="18542" y="5532"/>
                  </a:lnTo>
                  <a:lnTo>
                    <a:pt x="0" y="24925"/>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70" name="Google Shape;1205;p59">
              <a:extLst>
                <a:ext uri="{FF2B5EF4-FFF2-40B4-BE49-F238E27FC236}">
                  <a16:creationId xmlns:a16="http://schemas.microsoft.com/office/drawing/2014/main" id="{7252EB6F-AA5E-4A1B-AD77-C3062CB33574}"/>
                </a:ext>
              </a:extLst>
            </p:cNvPr>
            <p:cNvSpPr/>
            <p:nvPr/>
          </p:nvSpPr>
          <p:spPr>
            <a:xfrm>
              <a:off x="4521625" y="4365100"/>
              <a:ext cx="337425" cy="68400"/>
            </a:xfrm>
            <a:custGeom>
              <a:avLst/>
              <a:gdLst/>
              <a:ahLst/>
              <a:cxnLst/>
              <a:rect l="l" t="t" r="r" b="b"/>
              <a:pathLst>
                <a:path w="13497" h="2736" fill="none" extrusionOk="0">
                  <a:moveTo>
                    <a:pt x="1" y="0"/>
                  </a:moveTo>
                  <a:lnTo>
                    <a:pt x="13496" y="2736"/>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71" name="Google Shape;1206;p59">
              <a:extLst>
                <a:ext uri="{FF2B5EF4-FFF2-40B4-BE49-F238E27FC236}">
                  <a16:creationId xmlns:a16="http://schemas.microsoft.com/office/drawing/2014/main" id="{CBFEA946-788E-49EA-894D-D0715CA49C2B}"/>
                </a:ext>
              </a:extLst>
            </p:cNvPr>
            <p:cNvSpPr/>
            <p:nvPr/>
          </p:nvSpPr>
          <p:spPr>
            <a:xfrm>
              <a:off x="4502625" y="4399300"/>
              <a:ext cx="1451425" cy="854900"/>
            </a:xfrm>
            <a:custGeom>
              <a:avLst/>
              <a:gdLst/>
              <a:ahLst/>
              <a:cxnLst/>
              <a:rect l="l" t="t" r="r" b="b"/>
              <a:pathLst>
                <a:path w="58057" h="34196" fill="none" extrusionOk="0">
                  <a:moveTo>
                    <a:pt x="1" y="0"/>
                  </a:moveTo>
                  <a:lnTo>
                    <a:pt x="8755" y="1976"/>
                  </a:lnTo>
                  <a:lnTo>
                    <a:pt x="19363" y="9484"/>
                  </a:lnTo>
                  <a:lnTo>
                    <a:pt x="58056" y="34195"/>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72" name="Google Shape;1207;p59">
              <a:extLst>
                <a:ext uri="{FF2B5EF4-FFF2-40B4-BE49-F238E27FC236}">
                  <a16:creationId xmlns:a16="http://schemas.microsoft.com/office/drawing/2014/main" id="{7B0EC1D4-0FB7-485E-87B2-7914F92405E7}"/>
                </a:ext>
              </a:extLst>
            </p:cNvPr>
            <p:cNvSpPr/>
            <p:nvPr/>
          </p:nvSpPr>
          <p:spPr>
            <a:xfrm>
              <a:off x="5012525" y="4576350"/>
              <a:ext cx="693050" cy="519025"/>
            </a:xfrm>
            <a:custGeom>
              <a:avLst/>
              <a:gdLst/>
              <a:ahLst/>
              <a:cxnLst/>
              <a:rect l="l" t="t" r="r" b="b"/>
              <a:pathLst>
                <a:path w="27722" h="20761" fill="none" extrusionOk="0">
                  <a:moveTo>
                    <a:pt x="0" y="0"/>
                  </a:moveTo>
                  <a:cubicBezTo>
                    <a:pt x="0" y="0"/>
                    <a:pt x="9332" y="5016"/>
                    <a:pt x="14499" y="6870"/>
                  </a:cubicBezTo>
                  <a:lnTo>
                    <a:pt x="26049" y="14651"/>
                  </a:lnTo>
                  <a:lnTo>
                    <a:pt x="27721" y="2076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73" name="Google Shape;1208;p59">
              <a:extLst>
                <a:ext uri="{FF2B5EF4-FFF2-40B4-BE49-F238E27FC236}">
                  <a16:creationId xmlns:a16="http://schemas.microsoft.com/office/drawing/2014/main" id="{2B167AF1-8CB8-4831-B8FF-30D418C13471}"/>
                </a:ext>
              </a:extLst>
            </p:cNvPr>
            <p:cNvSpPr/>
            <p:nvPr/>
          </p:nvSpPr>
          <p:spPr>
            <a:xfrm>
              <a:off x="5399300" y="4918300"/>
              <a:ext cx="228000" cy="345775"/>
            </a:xfrm>
            <a:custGeom>
              <a:avLst/>
              <a:gdLst/>
              <a:ahLst/>
              <a:cxnLst/>
              <a:rect l="l" t="t" r="r" b="b"/>
              <a:pathLst>
                <a:path w="9120" h="13831" fill="none" extrusionOk="0">
                  <a:moveTo>
                    <a:pt x="9119" y="0"/>
                  </a:moveTo>
                  <a:lnTo>
                    <a:pt x="1" y="1383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74" name="Google Shape;1209;p59">
              <a:extLst>
                <a:ext uri="{FF2B5EF4-FFF2-40B4-BE49-F238E27FC236}">
                  <a16:creationId xmlns:a16="http://schemas.microsoft.com/office/drawing/2014/main" id="{4FEC2823-8956-43C2-9E5B-B567209F07B3}"/>
                </a:ext>
              </a:extLst>
            </p:cNvPr>
            <p:cNvSpPr/>
            <p:nvPr/>
          </p:nvSpPr>
          <p:spPr>
            <a:xfrm>
              <a:off x="5998100" y="4887900"/>
              <a:ext cx="234075" cy="387575"/>
            </a:xfrm>
            <a:custGeom>
              <a:avLst/>
              <a:gdLst/>
              <a:ahLst/>
              <a:cxnLst/>
              <a:rect l="l" t="t" r="r" b="b"/>
              <a:pathLst>
                <a:path w="9363" h="15503" fill="none" extrusionOk="0">
                  <a:moveTo>
                    <a:pt x="0" y="0"/>
                  </a:moveTo>
                  <a:cubicBezTo>
                    <a:pt x="0" y="0"/>
                    <a:pt x="2858" y="4499"/>
                    <a:pt x="5077" y="6931"/>
                  </a:cubicBezTo>
                  <a:cubicBezTo>
                    <a:pt x="7265" y="9393"/>
                    <a:pt x="9362" y="11976"/>
                    <a:pt x="8481" y="15502"/>
                  </a:cubicBezTo>
                </a:path>
              </a:pathLst>
            </a:custGeom>
            <a:solidFill>
              <a:schemeClr val="dk1"/>
            </a:solidFill>
            <a:ln w="28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75" name="Google Shape;1210;p59">
              <a:extLst>
                <a:ext uri="{FF2B5EF4-FFF2-40B4-BE49-F238E27FC236}">
                  <a16:creationId xmlns:a16="http://schemas.microsoft.com/office/drawing/2014/main" id="{A531EFF2-959A-494F-BFC8-18D6BFCEA6F2}"/>
                </a:ext>
              </a:extLst>
            </p:cNvPr>
            <p:cNvSpPr/>
            <p:nvPr/>
          </p:nvSpPr>
          <p:spPr>
            <a:xfrm>
              <a:off x="1112000" y="1678875"/>
              <a:ext cx="193025" cy="318425"/>
            </a:xfrm>
            <a:custGeom>
              <a:avLst/>
              <a:gdLst/>
              <a:ahLst/>
              <a:cxnLst/>
              <a:rect l="l" t="t" r="r" b="b"/>
              <a:pathLst>
                <a:path w="7721" h="12737" fill="none" extrusionOk="0">
                  <a:moveTo>
                    <a:pt x="0" y="12737"/>
                  </a:moveTo>
                  <a:lnTo>
                    <a:pt x="7721" y="1"/>
                  </a:lnTo>
                </a:path>
              </a:pathLst>
            </a:custGeom>
            <a:solidFill>
              <a:schemeClr val="dk1"/>
            </a:solidFill>
            <a:ln w="28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76" name="Google Shape;1211;p59">
              <a:extLst>
                <a:ext uri="{FF2B5EF4-FFF2-40B4-BE49-F238E27FC236}">
                  <a16:creationId xmlns:a16="http://schemas.microsoft.com/office/drawing/2014/main" id="{5E2254D7-EF13-4C21-B0AB-4E07C8C025E4}"/>
                </a:ext>
              </a:extLst>
            </p:cNvPr>
            <p:cNvSpPr/>
            <p:nvPr/>
          </p:nvSpPr>
          <p:spPr>
            <a:xfrm>
              <a:off x="177325" y="1426600"/>
              <a:ext cx="562350" cy="687725"/>
            </a:xfrm>
            <a:custGeom>
              <a:avLst/>
              <a:gdLst/>
              <a:ahLst/>
              <a:cxnLst/>
              <a:rect l="l" t="t" r="r" b="b"/>
              <a:pathLst>
                <a:path w="22494" h="27509" fill="none" extrusionOk="0">
                  <a:moveTo>
                    <a:pt x="22493" y="27509"/>
                  </a:moveTo>
                  <a:cubicBezTo>
                    <a:pt x="21916" y="25047"/>
                    <a:pt x="18876" y="22341"/>
                    <a:pt x="18876" y="22341"/>
                  </a:cubicBezTo>
                  <a:lnTo>
                    <a:pt x="16232" y="20274"/>
                  </a:lnTo>
                  <a:cubicBezTo>
                    <a:pt x="16232" y="20274"/>
                    <a:pt x="6961" y="3192"/>
                    <a:pt x="0" y="1"/>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77" name="Google Shape;1212;p59">
              <a:extLst>
                <a:ext uri="{FF2B5EF4-FFF2-40B4-BE49-F238E27FC236}">
                  <a16:creationId xmlns:a16="http://schemas.microsoft.com/office/drawing/2014/main" id="{0C2A1837-7687-4204-85A0-E127339DA0D3}"/>
                </a:ext>
              </a:extLst>
            </p:cNvPr>
            <p:cNvSpPr/>
            <p:nvPr/>
          </p:nvSpPr>
          <p:spPr>
            <a:xfrm>
              <a:off x="789800" y="1802000"/>
              <a:ext cx="182400" cy="217350"/>
            </a:xfrm>
            <a:custGeom>
              <a:avLst/>
              <a:gdLst/>
              <a:ahLst/>
              <a:cxnLst/>
              <a:rect l="l" t="t" r="r" b="b"/>
              <a:pathLst>
                <a:path w="7296" h="8694" fill="none" extrusionOk="0">
                  <a:moveTo>
                    <a:pt x="0" y="0"/>
                  </a:moveTo>
                  <a:cubicBezTo>
                    <a:pt x="0" y="0"/>
                    <a:pt x="5897" y="3283"/>
                    <a:pt x="7295" y="8693"/>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78" name="Google Shape;1213;p59">
              <a:extLst>
                <a:ext uri="{FF2B5EF4-FFF2-40B4-BE49-F238E27FC236}">
                  <a16:creationId xmlns:a16="http://schemas.microsoft.com/office/drawing/2014/main" id="{E1C38DEE-5734-44EE-AC7F-B41F7CD34D24}"/>
                </a:ext>
              </a:extLst>
            </p:cNvPr>
            <p:cNvSpPr/>
            <p:nvPr/>
          </p:nvSpPr>
          <p:spPr>
            <a:xfrm>
              <a:off x="453925" y="1321750"/>
              <a:ext cx="480275" cy="753075"/>
            </a:xfrm>
            <a:custGeom>
              <a:avLst/>
              <a:gdLst/>
              <a:ahLst/>
              <a:cxnLst/>
              <a:rect l="l" t="t" r="r" b="b"/>
              <a:pathLst>
                <a:path w="19211" h="30123" fill="none" extrusionOk="0">
                  <a:moveTo>
                    <a:pt x="19210" y="0"/>
                  </a:moveTo>
                  <a:lnTo>
                    <a:pt x="5168" y="24468"/>
                  </a:lnTo>
                  <a:lnTo>
                    <a:pt x="0" y="30122"/>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79" name="Google Shape;1214;p59">
              <a:extLst>
                <a:ext uri="{FF2B5EF4-FFF2-40B4-BE49-F238E27FC236}">
                  <a16:creationId xmlns:a16="http://schemas.microsoft.com/office/drawing/2014/main" id="{3E2C9BF3-4F1B-4A32-BB0F-611E04AEF0DA}"/>
                </a:ext>
              </a:extLst>
            </p:cNvPr>
            <p:cNvSpPr/>
            <p:nvPr/>
          </p:nvSpPr>
          <p:spPr>
            <a:xfrm>
              <a:off x="103600" y="1686475"/>
              <a:ext cx="479525" cy="247000"/>
            </a:xfrm>
            <a:custGeom>
              <a:avLst/>
              <a:gdLst/>
              <a:ahLst/>
              <a:cxnLst/>
              <a:rect l="l" t="t" r="r" b="b"/>
              <a:pathLst>
                <a:path w="19181" h="9880" fill="none" extrusionOk="0">
                  <a:moveTo>
                    <a:pt x="19181" y="9879"/>
                  </a:moveTo>
                  <a:lnTo>
                    <a:pt x="1"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80" name="Google Shape;1215;p59">
              <a:extLst>
                <a:ext uri="{FF2B5EF4-FFF2-40B4-BE49-F238E27FC236}">
                  <a16:creationId xmlns:a16="http://schemas.microsoft.com/office/drawing/2014/main" id="{D1E3913B-432A-42CF-800A-B1795DF60417}"/>
                </a:ext>
              </a:extLst>
            </p:cNvPr>
            <p:cNvSpPr/>
            <p:nvPr/>
          </p:nvSpPr>
          <p:spPr>
            <a:xfrm>
              <a:off x="186450" y="1910650"/>
              <a:ext cx="295625" cy="162650"/>
            </a:xfrm>
            <a:custGeom>
              <a:avLst/>
              <a:gdLst/>
              <a:ahLst/>
              <a:cxnLst/>
              <a:rect l="l" t="t" r="r" b="b"/>
              <a:pathLst>
                <a:path w="11825" h="6506" fill="none" extrusionOk="0">
                  <a:moveTo>
                    <a:pt x="0" y="1"/>
                  </a:moveTo>
                  <a:cubicBezTo>
                    <a:pt x="0" y="1"/>
                    <a:pt x="11824" y="3040"/>
                    <a:pt x="11247" y="6505"/>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81" name="Google Shape;1216;p59">
              <a:extLst>
                <a:ext uri="{FF2B5EF4-FFF2-40B4-BE49-F238E27FC236}">
                  <a16:creationId xmlns:a16="http://schemas.microsoft.com/office/drawing/2014/main" id="{F13F0A2D-FBF6-44B7-A53C-C79072CF8E68}"/>
                </a:ext>
              </a:extLst>
            </p:cNvPr>
            <p:cNvSpPr/>
            <p:nvPr/>
          </p:nvSpPr>
          <p:spPr>
            <a:xfrm>
              <a:off x="204675" y="953200"/>
              <a:ext cx="507625" cy="933150"/>
            </a:xfrm>
            <a:custGeom>
              <a:avLst/>
              <a:gdLst/>
              <a:ahLst/>
              <a:cxnLst/>
              <a:rect l="l" t="t" r="r" b="b"/>
              <a:pathLst>
                <a:path w="20305" h="37326" fill="none" extrusionOk="0">
                  <a:moveTo>
                    <a:pt x="1" y="37326"/>
                  </a:moveTo>
                  <a:lnTo>
                    <a:pt x="9150" y="16627"/>
                  </a:lnTo>
                  <a:lnTo>
                    <a:pt x="13010" y="2462"/>
                  </a:lnTo>
                  <a:lnTo>
                    <a:pt x="20305"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82" name="Google Shape;1217;p59">
              <a:extLst>
                <a:ext uri="{FF2B5EF4-FFF2-40B4-BE49-F238E27FC236}">
                  <a16:creationId xmlns:a16="http://schemas.microsoft.com/office/drawing/2014/main" id="{9C0F6EA7-E8AE-4A98-9BE2-0D83FFCD4062}"/>
                </a:ext>
              </a:extLst>
            </p:cNvPr>
            <p:cNvSpPr/>
            <p:nvPr/>
          </p:nvSpPr>
          <p:spPr>
            <a:xfrm>
              <a:off x="133250" y="594525"/>
              <a:ext cx="396675" cy="420250"/>
            </a:xfrm>
            <a:custGeom>
              <a:avLst/>
              <a:gdLst/>
              <a:ahLst/>
              <a:cxnLst/>
              <a:rect l="l" t="t" r="r" b="b"/>
              <a:pathLst>
                <a:path w="15867" h="16810" fill="none" extrusionOk="0">
                  <a:moveTo>
                    <a:pt x="15867" y="16809"/>
                  </a:moveTo>
                  <a:lnTo>
                    <a:pt x="13010" y="9180"/>
                  </a:lnTo>
                  <a:lnTo>
                    <a:pt x="0"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83" name="Google Shape;1218;p59">
              <a:extLst>
                <a:ext uri="{FF2B5EF4-FFF2-40B4-BE49-F238E27FC236}">
                  <a16:creationId xmlns:a16="http://schemas.microsoft.com/office/drawing/2014/main" id="{F343CA1B-E796-435C-89E1-B4043FB8FEB9}"/>
                </a:ext>
              </a:extLst>
            </p:cNvPr>
            <p:cNvSpPr/>
            <p:nvPr/>
          </p:nvSpPr>
          <p:spPr>
            <a:xfrm>
              <a:off x="159075" y="632525"/>
              <a:ext cx="354150" cy="414150"/>
            </a:xfrm>
            <a:custGeom>
              <a:avLst/>
              <a:gdLst/>
              <a:ahLst/>
              <a:cxnLst/>
              <a:rect l="l" t="t" r="r" b="b"/>
              <a:pathLst>
                <a:path w="14166" h="16566" fill="none" extrusionOk="0">
                  <a:moveTo>
                    <a:pt x="8755" y="0"/>
                  </a:moveTo>
                  <a:lnTo>
                    <a:pt x="1" y="10456"/>
                  </a:lnTo>
                  <a:lnTo>
                    <a:pt x="14165" y="16566"/>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84" name="Google Shape;1219;p59">
              <a:extLst>
                <a:ext uri="{FF2B5EF4-FFF2-40B4-BE49-F238E27FC236}">
                  <a16:creationId xmlns:a16="http://schemas.microsoft.com/office/drawing/2014/main" id="{A99C7066-038C-4F7A-B8ED-0D96507743B4}"/>
                </a:ext>
              </a:extLst>
            </p:cNvPr>
            <p:cNvSpPr/>
            <p:nvPr/>
          </p:nvSpPr>
          <p:spPr>
            <a:xfrm>
              <a:off x="458475" y="744975"/>
              <a:ext cx="62350" cy="79050"/>
            </a:xfrm>
            <a:custGeom>
              <a:avLst/>
              <a:gdLst/>
              <a:ahLst/>
              <a:cxnLst/>
              <a:rect l="l" t="t" r="r" b="b"/>
              <a:pathLst>
                <a:path w="2494" h="3162" fill="none" extrusionOk="0">
                  <a:moveTo>
                    <a:pt x="1" y="3162"/>
                  </a:moveTo>
                  <a:lnTo>
                    <a:pt x="2493"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85" name="Google Shape;1220;p59">
              <a:extLst>
                <a:ext uri="{FF2B5EF4-FFF2-40B4-BE49-F238E27FC236}">
                  <a16:creationId xmlns:a16="http://schemas.microsoft.com/office/drawing/2014/main" id="{74D09468-6694-4DA6-84AC-C3B1CD79970B}"/>
                </a:ext>
              </a:extLst>
            </p:cNvPr>
            <p:cNvSpPr/>
            <p:nvPr/>
          </p:nvSpPr>
          <p:spPr>
            <a:xfrm>
              <a:off x="177325" y="996500"/>
              <a:ext cx="158850" cy="535750"/>
            </a:xfrm>
            <a:custGeom>
              <a:avLst/>
              <a:gdLst/>
              <a:ahLst/>
              <a:cxnLst/>
              <a:rect l="l" t="t" r="r" b="b"/>
              <a:pathLst>
                <a:path w="6354" h="21430" fill="none" extrusionOk="0">
                  <a:moveTo>
                    <a:pt x="0" y="1"/>
                  </a:moveTo>
                  <a:lnTo>
                    <a:pt x="6353" y="8481"/>
                  </a:lnTo>
                  <a:lnTo>
                    <a:pt x="5198" y="2143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86" name="Google Shape;1221;p59">
              <a:extLst>
                <a:ext uri="{FF2B5EF4-FFF2-40B4-BE49-F238E27FC236}">
                  <a16:creationId xmlns:a16="http://schemas.microsoft.com/office/drawing/2014/main" id="{5503BDEC-73E9-462B-AD96-32862898CEE1}"/>
                </a:ext>
              </a:extLst>
            </p:cNvPr>
            <p:cNvSpPr/>
            <p:nvPr/>
          </p:nvSpPr>
          <p:spPr>
            <a:xfrm>
              <a:off x="82325" y="1257150"/>
              <a:ext cx="818450" cy="346525"/>
            </a:xfrm>
            <a:custGeom>
              <a:avLst/>
              <a:gdLst/>
              <a:ahLst/>
              <a:cxnLst/>
              <a:rect l="l" t="t" r="r" b="b"/>
              <a:pathLst>
                <a:path w="32738" h="13861" fill="none" extrusionOk="0">
                  <a:moveTo>
                    <a:pt x="1" y="0"/>
                  </a:moveTo>
                  <a:lnTo>
                    <a:pt x="14044" y="4469"/>
                  </a:lnTo>
                  <a:lnTo>
                    <a:pt x="32737" y="1386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87" name="Google Shape;1222;p59">
              <a:extLst>
                <a:ext uri="{FF2B5EF4-FFF2-40B4-BE49-F238E27FC236}">
                  <a16:creationId xmlns:a16="http://schemas.microsoft.com/office/drawing/2014/main" id="{5F454AC0-B5F7-494D-BEE8-044B83DC2ACD}"/>
                </a:ext>
              </a:extLst>
            </p:cNvPr>
            <p:cNvSpPr/>
            <p:nvPr/>
          </p:nvSpPr>
          <p:spPr>
            <a:xfrm>
              <a:off x="520800" y="355150"/>
              <a:ext cx="71450" cy="376950"/>
            </a:xfrm>
            <a:custGeom>
              <a:avLst/>
              <a:gdLst/>
              <a:ahLst/>
              <a:cxnLst/>
              <a:rect l="l" t="t" r="r" b="b"/>
              <a:pathLst>
                <a:path w="2858" h="15078" fill="none" extrusionOk="0">
                  <a:moveTo>
                    <a:pt x="0" y="15077"/>
                  </a:moveTo>
                  <a:lnTo>
                    <a:pt x="2857" y="10275"/>
                  </a:lnTo>
                  <a:lnTo>
                    <a:pt x="973"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88" name="Google Shape;1223;p59">
              <a:extLst>
                <a:ext uri="{FF2B5EF4-FFF2-40B4-BE49-F238E27FC236}">
                  <a16:creationId xmlns:a16="http://schemas.microsoft.com/office/drawing/2014/main" id="{B197293C-709B-498C-959F-E3F15FD2F4BB}"/>
                </a:ext>
              </a:extLst>
            </p:cNvPr>
            <p:cNvSpPr/>
            <p:nvPr/>
          </p:nvSpPr>
          <p:spPr>
            <a:xfrm>
              <a:off x="377175" y="399225"/>
              <a:ext cx="69175" cy="224950"/>
            </a:xfrm>
            <a:custGeom>
              <a:avLst/>
              <a:gdLst/>
              <a:ahLst/>
              <a:cxnLst/>
              <a:rect l="l" t="t" r="r" b="b"/>
              <a:pathLst>
                <a:path w="2767" h="8998" fill="none" extrusionOk="0">
                  <a:moveTo>
                    <a:pt x="1824" y="1"/>
                  </a:moveTo>
                  <a:cubicBezTo>
                    <a:pt x="1824" y="183"/>
                    <a:pt x="2766" y="5381"/>
                    <a:pt x="2766" y="5381"/>
                  </a:cubicBezTo>
                  <a:lnTo>
                    <a:pt x="0" y="8998"/>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89" name="Google Shape;1224;p59">
              <a:extLst>
                <a:ext uri="{FF2B5EF4-FFF2-40B4-BE49-F238E27FC236}">
                  <a16:creationId xmlns:a16="http://schemas.microsoft.com/office/drawing/2014/main" id="{FBADCA49-8C75-45B6-9279-EFB2EE5D5364}"/>
                </a:ext>
              </a:extLst>
            </p:cNvPr>
            <p:cNvSpPr/>
            <p:nvPr/>
          </p:nvSpPr>
          <p:spPr>
            <a:xfrm>
              <a:off x="287500" y="367325"/>
              <a:ext cx="557025" cy="244700"/>
            </a:xfrm>
            <a:custGeom>
              <a:avLst/>
              <a:gdLst/>
              <a:ahLst/>
              <a:cxnLst/>
              <a:rect l="l" t="t" r="r" b="b"/>
              <a:pathLst>
                <a:path w="22281" h="9788" fill="none" extrusionOk="0">
                  <a:moveTo>
                    <a:pt x="1" y="7569"/>
                  </a:moveTo>
                  <a:lnTo>
                    <a:pt x="6353" y="6657"/>
                  </a:lnTo>
                  <a:lnTo>
                    <a:pt x="12189" y="9788"/>
                  </a:lnTo>
                  <a:lnTo>
                    <a:pt x="22281"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90" name="Google Shape;1225;p59">
              <a:extLst>
                <a:ext uri="{FF2B5EF4-FFF2-40B4-BE49-F238E27FC236}">
                  <a16:creationId xmlns:a16="http://schemas.microsoft.com/office/drawing/2014/main" id="{7556916F-7412-4C1F-B60D-70AF3464638B}"/>
                </a:ext>
              </a:extLst>
            </p:cNvPr>
            <p:cNvSpPr/>
            <p:nvPr/>
          </p:nvSpPr>
          <p:spPr>
            <a:xfrm>
              <a:off x="1202425" y="356675"/>
              <a:ext cx="655050" cy="290300"/>
            </a:xfrm>
            <a:custGeom>
              <a:avLst/>
              <a:gdLst/>
              <a:ahLst/>
              <a:cxnLst/>
              <a:rect l="l" t="t" r="r" b="b"/>
              <a:pathLst>
                <a:path w="26202" h="11612" fill="none" extrusionOk="0">
                  <a:moveTo>
                    <a:pt x="122" y="2736"/>
                  </a:moveTo>
                  <a:cubicBezTo>
                    <a:pt x="0" y="5107"/>
                    <a:pt x="1550" y="7326"/>
                    <a:pt x="3556" y="8481"/>
                  </a:cubicBezTo>
                  <a:cubicBezTo>
                    <a:pt x="5593" y="9636"/>
                    <a:pt x="8025" y="9910"/>
                    <a:pt x="10365" y="9727"/>
                  </a:cubicBezTo>
                  <a:cubicBezTo>
                    <a:pt x="11429" y="9666"/>
                    <a:pt x="12493" y="9454"/>
                    <a:pt x="13526" y="9119"/>
                  </a:cubicBezTo>
                  <a:cubicBezTo>
                    <a:pt x="14225" y="8876"/>
                    <a:pt x="14985" y="8511"/>
                    <a:pt x="15715" y="8694"/>
                  </a:cubicBezTo>
                  <a:cubicBezTo>
                    <a:pt x="16627" y="8967"/>
                    <a:pt x="17083" y="10001"/>
                    <a:pt x="17812" y="10639"/>
                  </a:cubicBezTo>
                  <a:cubicBezTo>
                    <a:pt x="18937" y="11521"/>
                    <a:pt x="20487" y="11612"/>
                    <a:pt x="21703" y="10852"/>
                  </a:cubicBezTo>
                  <a:cubicBezTo>
                    <a:pt x="22888" y="10092"/>
                    <a:pt x="23648" y="8815"/>
                    <a:pt x="23770" y="7387"/>
                  </a:cubicBezTo>
                  <a:cubicBezTo>
                    <a:pt x="23861" y="6536"/>
                    <a:pt x="23770" y="5654"/>
                    <a:pt x="24104" y="4864"/>
                  </a:cubicBezTo>
                  <a:cubicBezTo>
                    <a:pt x="24378" y="4165"/>
                    <a:pt x="24985" y="3618"/>
                    <a:pt x="25411" y="2979"/>
                  </a:cubicBezTo>
                  <a:cubicBezTo>
                    <a:pt x="25958" y="2098"/>
                    <a:pt x="26201" y="1034"/>
                    <a:pt x="26019" y="1"/>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91" name="Google Shape;1226;p59">
              <a:extLst>
                <a:ext uri="{FF2B5EF4-FFF2-40B4-BE49-F238E27FC236}">
                  <a16:creationId xmlns:a16="http://schemas.microsoft.com/office/drawing/2014/main" id="{880E7BB5-2256-4FFA-824E-F15EA6041FF3}"/>
                </a:ext>
              </a:extLst>
            </p:cNvPr>
            <p:cNvSpPr/>
            <p:nvPr/>
          </p:nvSpPr>
          <p:spPr>
            <a:xfrm>
              <a:off x="2304250" y="528425"/>
              <a:ext cx="295625" cy="164150"/>
            </a:xfrm>
            <a:custGeom>
              <a:avLst/>
              <a:gdLst/>
              <a:ahLst/>
              <a:cxnLst/>
              <a:rect l="l" t="t" r="r" b="b"/>
              <a:pathLst>
                <a:path w="11825" h="6566" fill="none" extrusionOk="0">
                  <a:moveTo>
                    <a:pt x="11825" y="6566"/>
                  </a:moveTo>
                  <a:lnTo>
                    <a:pt x="7296" y="2401"/>
                  </a:lnTo>
                  <a:cubicBezTo>
                    <a:pt x="7296" y="2401"/>
                    <a:pt x="1733" y="2280"/>
                    <a:pt x="1" y="0"/>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92" name="Google Shape;1227;p59">
              <a:extLst>
                <a:ext uri="{FF2B5EF4-FFF2-40B4-BE49-F238E27FC236}">
                  <a16:creationId xmlns:a16="http://schemas.microsoft.com/office/drawing/2014/main" id="{64F2BB7F-7C32-4F62-8133-9F947E258FE2}"/>
                </a:ext>
              </a:extLst>
            </p:cNvPr>
            <p:cNvSpPr/>
            <p:nvPr/>
          </p:nvSpPr>
          <p:spPr>
            <a:xfrm>
              <a:off x="2486625" y="356675"/>
              <a:ext cx="66150" cy="231800"/>
            </a:xfrm>
            <a:custGeom>
              <a:avLst/>
              <a:gdLst/>
              <a:ahLst/>
              <a:cxnLst/>
              <a:rect l="l" t="t" r="r" b="b"/>
              <a:pathLst>
                <a:path w="2646" h="9272" fill="none" extrusionOk="0">
                  <a:moveTo>
                    <a:pt x="1" y="9271"/>
                  </a:moveTo>
                  <a:lnTo>
                    <a:pt x="2645"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93" name="Google Shape;1228;p59">
              <a:extLst>
                <a:ext uri="{FF2B5EF4-FFF2-40B4-BE49-F238E27FC236}">
                  <a16:creationId xmlns:a16="http://schemas.microsoft.com/office/drawing/2014/main" id="{26450495-D96D-4FB7-BA7C-E9EF434B3393}"/>
                </a:ext>
              </a:extLst>
            </p:cNvPr>
            <p:cNvSpPr/>
            <p:nvPr/>
          </p:nvSpPr>
          <p:spPr>
            <a:xfrm>
              <a:off x="2733600" y="353650"/>
              <a:ext cx="75250" cy="408825"/>
            </a:xfrm>
            <a:custGeom>
              <a:avLst/>
              <a:gdLst/>
              <a:ahLst/>
              <a:cxnLst/>
              <a:rect l="l" t="t" r="r" b="b"/>
              <a:pathLst>
                <a:path w="3010" h="16353" fill="none" extrusionOk="0">
                  <a:moveTo>
                    <a:pt x="3010" y="16353"/>
                  </a:moveTo>
                  <a:lnTo>
                    <a:pt x="0"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94" name="Google Shape;1229;p59">
              <a:extLst>
                <a:ext uri="{FF2B5EF4-FFF2-40B4-BE49-F238E27FC236}">
                  <a16:creationId xmlns:a16="http://schemas.microsoft.com/office/drawing/2014/main" id="{CB00C577-750B-4905-9DD5-FCBBA680D67D}"/>
                </a:ext>
              </a:extLst>
            </p:cNvPr>
            <p:cNvSpPr/>
            <p:nvPr/>
          </p:nvSpPr>
          <p:spPr>
            <a:xfrm>
              <a:off x="6251150" y="677350"/>
              <a:ext cx="12175" cy="216600"/>
            </a:xfrm>
            <a:custGeom>
              <a:avLst/>
              <a:gdLst/>
              <a:ahLst/>
              <a:cxnLst/>
              <a:rect l="l" t="t" r="r" b="b"/>
              <a:pathLst>
                <a:path w="487" h="8664" fill="none" extrusionOk="0">
                  <a:moveTo>
                    <a:pt x="0" y="1"/>
                  </a:moveTo>
                  <a:lnTo>
                    <a:pt x="487" y="8663"/>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95" name="Google Shape;1230;p59">
              <a:extLst>
                <a:ext uri="{FF2B5EF4-FFF2-40B4-BE49-F238E27FC236}">
                  <a16:creationId xmlns:a16="http://schemas.microsoft.com/office/drawing/2014/main" id="{A01B19E0-2C1A-4025-88EB-A70C5F6E67FA}"/>
                </a:ext>
              </a:extLst>
            </p:cNvPr>
            <p:cNvSpPr/>
            <p:nvPr/>
          </p:nvSpPr>
          <p:spPr>
            <a:xfrm>
              <a:off x="6082450" y="399225"/>
              <a:ext cx="165675" cy="240150"/>
            </a:xfrm>
            <a:custGeom>
              <a:avLst/>
              <a:gdLst/>
              <a:ahLst/>
              <a:cxnLst/>
              <a:rect l="l" t="t" r="r" b="b"/>
              <a:pathLst>
                <a:path w="6627" h="9606" fill="none" extrusionOk="0">
                  <a:moveTo>
                    <a:pt x="6627" y="9606"/>
                  </a:moveTo>
                  <a:lnTo>
                    <a:pt x="0"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96" name="Google Shape;1231;p59">
              <a:extLst>
                <a:ext uri="{FF2B5EF4-FFF2-40B4-BE49-F238E27FC236}">
                  <a16:creationId xmlns:a16="http://schemas.microsoft.com/office/drawing/2014/main" id="{B2332967-EAEF-4AC6-9C10-3ED8FB4DA9DA}"/>
                </a:ext>
              </a:extLst>
            </p:cNvPr>
            <p:cNvSpPr/>
            <p:nvPr/>
          </p:nvSpPr>
          <p:spPr>
            <a:xfrm>
              <a:off x="7182000" y="423550"/>
              <a:ext cx="228000" cy="362500"/>
            </a:xfrm>
            <a:custGeom>
              <a:avLst/>
              <a:gdLst/>
              <a:ahLst/>
              <a:cxnLst/>
              <a:rect l="l" t="t" r="r" b="b"/>
              <a:pathLst>
                <a:path w="9120" h="14500" fill="none" extrusionOk="0">
                  <a:moveTo>
                    <a:pt x="1" y="0"/>
                  </a:moveTo>
                  <a:cubicBezTo>
                    <a:pt x="487" y="1247"/>
                    <a:pt x="9120" y="14499"/>
                    <a:pt x="9120" y="14499"/>
                  </a:cubicBezTo>
                  <a:lnTo>
                    <a:pt x="1" y="1313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97" name="Google Shape;1232;p59">
              <a:extLst>
                <a:ext uri="{FF2B5EF4-FFF2-40B4-BE49-F238E27FC236}">
                  <a16:creationId xmlns:a16="http://schemas.microsoft.com/office/drawing/2014/main" id="{074A6C58-55B8-449C-9943-76A325F9810F}"/>
                </a:ext>
              </a:extLst>
            </p:cNvPr>
            <p:cNvSpPr/>
            <p:nvPr/>
          </p:nvSpPr>
          <p:spPr>
            <a:xfrm>
              <a:off x="7169100" y="785250"/>
              <a:ext cx="240900" cy="300200"/>
            </a:xfrm>
            <a:custGeom>
              <a:avLst/>
              <a:gdLst/>
              <a:ahLst/>
              <a:cxnLst/>
              <a:rect l="l" t="t" r="r" b="b"/>
              <a:pathLst>
                <a:path w="9636" h="12008" fill="none" extrusionOk="0">
                  <a:moveTo>
                    <a:pt x="9636" y="1"/>
                  </a:moveTo>
                  <a:lnTo>
                    <a:pt x="0" y="12007"/>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98" name="Google Shape;1233;p59">
              <a:extLst>
                <a:ext uri="{FF2B5EF4-FFF2-40B4-BE49-F238E27FC236}">
                  <a16:creationId xmlns:a16="http://schemas.microsoft.com/office/drawing/2014/main" id="{AB51D448-1FF9-4B70-8F4F-6F2E0D60A7BC}"/>
                </a:ext>
              </a:extLst>
            </p:cNvPr>
            <p:cNvSpPr/>
            <p:nvPr/>
          </p:nvSpPr>
          <p:spPr>
            <a:xfrm>
              <a:off x="7182000" y="935725"/>
              <a:ext cx="259925" cy="310050"/>
            </a:xfrm>
            <a:custGeom>
              <a:avLst/>
              <a:gdLst/>
              <a:ahLst/>
              <a:cxnLst/>
              <a:rect l="l" t="t" r="r" b="b"/>
              <a:pathLst>
                <a:path w="10397" h="12402" fill="none" extrusionOk="0">
                  <a:moveTo>
                    <a:pt x="10396" y="0"/>
                  </a:moveTo>
                  <a:lnTo>
                    <a:pt x="1" y="1240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99" name="Google Shape;1234;p59">
              <a:extLst>
                <a:ext uri="{FF2B5EF4-FFF2-40B4-BE49-F238E27FC236}">
                  <a16:creationId xmlns:a16="http://schemas.microsoft.com/office/drawing/2014/main" id="{547B58E8-2568-4F3B-A039-7CE664182464}"/>
                </a:ext>
              </a:extLst>
            </p:cNvPr>
            <p:cNvSpPr/>
            <p:nvPr/>
          </p:nvSpPr>
          <p:spPr>
            <a:xfrm>
              <a:off x="7191900" y="1291350"/>
              <a:ext cx="240150" cy="30425"/>
            </a:xfrm>
            <a:custGeom>
              <a:avLst/>
              <a:gdLst/>
              <a:ahLst/>
              <a:cxnLst/>
              <a:rect l="l" t="t" r="r" b="b"/>
              <a:pathLst>
                <a:path w="9606" h="1217" fill="none" extrusionOk="0">
                  <a:moveTo>
                    <a:pt x="0" y="1216"/>
                  </a:moveTo>
                  <a:lnTo>
                    <a:pt x="9605"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400" name="Google Shape;1235;p59">
              <a:extLst>
                <a:ext uri="{FF2B5EF4-FFF2-40B4-BE49-F238E27FC236}">
                  <a16:creationId xmlns:a16="http://schemas.microsoft.com/office/drawing/2014/main" id="{2EB101F5-F1A7-4542-A33E-DFCAE300E0BF}"/>
                </a:ext>
              </a:extLst>
            </p:cNvPr>
            <p:cNvSpPr/>
            <p:nvPr/>
          </p:nvSpPr>
          <p:spPr>
            <a:xfrm>
              <a:off x="7191900" y="1724475"/>
              <a:ext cx="265225" cy="30425"/>
            </a:xfrm>
            <a:custGeom>
              <a:avLst/>
              <a:gdLst/>
              <a:ahLst/>
              <a:cxnLst/>
              <a:rect l="l" t="t" r="r" b="b"/>
              <a:pathLst>
                <a:path w="10609" h="1217" fill="none" extrusionOk="0">
                  <a:moveTo>
                    <a:pt x="0" y="1217"/>
                  </a:moveTo>
                  <a:lnTo>
                    <a:pt x="10608"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401" name="Google Shape;1236;p59">
              <a:extLst>
                <a:ext uri="{FF2B5EF4-FFF2-40B4-BE49-F238E27FC236}">
                  <a16:creationId xmlns:a16="http://schemas.microsoft.com/office/drawing/2014/main" id="{6853CC3D-77EF-463B-852D-D38158221E69}"/>
                </a:ext>
              </a:extLst>
            </p:cNvPr>
            <p:cNvSpPr/>
            <p:nvPr/>
          </p:nvSpPr>
          <p:spPr>
            <a:xfrm>
              <a:off x="6738225" y="2848350"/>
              <a:ext cx="691525" cy="1872400"/>
            </a:xfrm>
            <a:custGeom>
              <a:avLst/>
              <a:gdLst/>
              <a:ahLst/>
              <a:cxnLst/>
              <a:rect l="l" t="t" r="r" b="b"/>
              <a:pathLst>
                <a:path w="27661" h="74896" fill="none" extrusionOk="0">
                  <a:moveTo>
                    <a:pt x="27661" y="1"/>
                  </a:moveTo>
                  <a:lnTo>
                    <a:pt x="12676" y="46232"/>
                  </a:lnTo>
                  <a:cubicBezTo>
                    <a:pt x="12676" y="46232"/>
                    <a:pt x="1885" y="62312"/>
                    <a:pt x="1" y="74895"/>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402" name="Google Shape;1237;p59">
              <a:extLst>
                <a:ext uri="{FF2B5EF4-FFF2-40B4-BE49-F238E27FC236}">
                  <a16:creationId xmlns:a16="http://schemas.microsoft.com/office/drawing/2014/main" id="{3D4C941D-1EA7-49DE-884F-D3F465394238}"/>
                </a:ext>
              </a:extLst>
            </p:cNvPr>
            <p:cNvSpPr/>
            <p:nvPr/>
          </p:nvSpPr>
          <p:spPr>
            <a:xfrm>
              <a:off x="6814975" y="4457800"/>
              <a:ext cx="658100" cy="244700"/>
            </a:xfrm>
            <a:custGeom>
              <a:avLst/>
              <a:gdLst/>
              <a:ahLst/>
              <a:cxnLst/>
              <a:rect l="l" t="t" r="r" b="b"/>
              <a:pathLst>
                <a:path w="26324" h="9788" fill="none" extrusionOk="0">
                  <a:moveTo>
                    <a:pt x="1" y="1"/>
                  </a:moveTo>
                  <a:lnTo>
                    <a:pt x="26323" y="9788"/>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403" name="Google Shape;1238;p59">
              <a:extLst>
                <a:ext uri="{FF2B5EF4-FFF2-40B4-BE49-F238E27FC236}">
                  <a16:creationId xmlns:a16="http://schemas.microsoft.com/office/drawing/2014/main" id="{5EFABD61-29B4-41D5-AAA5-7EAD66DF5FB2}"/>
                </a:ext>
              </a:extLst>
            </p:cNvPr>
            <p:cNvSpPr/>
            <p:nvPr/>
          </p:nvSpPr>
          <p:spPr>
            <a:xfrm>
              <a:off x="7116650" y="4046700"/>
              <a:ext cx="380750" cy="768275"/>
            </a:xfrm>
            <a:custGeom>
              <a:avLst/>
              <a:gdLst/>
              <a:ahLst/>
              <a:cxnLst/>
              <a:rect l="l" t="t" r="r" b="b"/>
              <a:pathLst>
                <a:path w="15230" h="30731" fill="none" extrusionOk="0">
                  <a:moveTo>
                    <a:pt x="1" y="30731"/>
                  </a:moveTo>
                  <a:lnTo>
                    <a:pt x="3496" y="19970"/>
                  </a:lnTo>
                  <a:lnTo>
                    <a:pt x="15229"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404" name="Google Shape;1239;p59">
              <a:extLst>
                <a:ext uri="{FF2B5EF4-FFF2-40B4-BE49-F238E27FC236}">
                  <a16:creationId xmlns:a16="http://schemas.microsoft.com/office/drawing/2014/main" id="{E4E47BC4-9F28-4D25-A090-821070AB5188}"/>
                </a:ext>
              </a:extLst>
            </p:cNvPr>
            <p:cNvSpPr/>
            <p:nvPr/>
          </p:nvSpPr>
          <p:spPr>
            <a:xfrm>
              <a:off x="7187325" y="3837725"/>
              <a:ext cx="358700" cy="188475"/>
            </a:xfrm>
            <a:custGeom>
              <a:avLst/>
              <a:gdLst/>
              <a:ahLst/>
              <a:cxnLst/>
              <a:rect l="l" t="t" r="r" b="b"/>
              <a:pathLst>
                <a:path w="14348" h="7539" fill="none" extrusionOk="0">
                  <a:moveTo>
                    <a:pt x="1" y="1"/>
                  </a:moveTo>
                  <a:lnTo>
                    <a:pt x="14347" y="7539"/>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405" name="Google Shape;1240;p59">
              <a:extLst>
                <a:ext uri="{FF2B5EF4-FFF2-40B4-BE49-F238E27FC236}">
                  <a16:creationId xmlns:a16="http://schemas.microsoft.com/office/drawing/2014/main" id="{4A7112B4-44EF-40FB-B6B9-7F11FCA621BD}"/>
                </a:ext>
              </a:extLst>
            </p:cNvPr>
            <p:cNvSpPr/>
            <p:nvPr/>
          </p:nvSpPr>
          <p:spPr>
            <a:xfrm>
              <a:off x="5510250" y="2820250"/>
              <a:ext cx="819175" cy="85875"/>
            </a:xfrm>
            <a:custGeom>
              <a:avLst/>
              <a:gdLst/>
              <a:ahLst/>
              <a:cxnLst/>
              <a:rect l="l" t="t" r="r" b="b"/>
              <a:pathLst>
                <a:path w="32767" h="3435" fill="none" extrusionOk="0">
                  <a:moveTo>
                    <a:pt x="0" y="3435"/>
                  </a:moveTo>
                  <a:cubicBezTo>
                    <a:pt x="0" y="3435"/>
                    <a:pt x="14560" y="0"/>
                    <a:pt x="20943" y="182"/>
                  </a:cubicBezTo>
                  <a:lnTo>
                    <a:pt x="32767" y="182"/>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406" name="Google Shape;1241;p59">
              <a:extLst>
                <a:ext uri="{FF2B5EF4-FFF2-40B4-BE49-F238E27FC236}">
                  <a16:creationId xmlns:a16="http://schemas.microsoft.com/office/drawing/2014/main" id="{D1CC391F-7DF7-49A2-ABDC-91BE7EBC1D82}"/>
                </a:ext>
              </a:extLst>
            </p:cNvPr>
            <p:cNvSpPr/>
            <p:nvPr/>
          </p:nvSpPr>
          <p:spPr>
            <a:xfrm>
              <a:off x="5915275" y="2906100"/>
              <a:ext cx="1618600" cy="488650"/>
            </a:xfrm>
            <a:custGeom>
              <a:avLst/>
              <a:gdLst/>
              <a:ahLst/>
              <a:cxnLst/>
              <a:rect l="l" t="t" r="r" b="b"/>
              <a:pathLst>
                <a:path w="64744" h="19546" fill="none" extrusionOk="0">
                  <a:moveTo>
                    <a:pt x="669" y="2311"/>
                  </a:moveTo>
                  <a:lnTo>
                    <a:pt x="639" y="8390"/>
                  </a:lnTo>
                  <a:lnTo>
                    <a:pt x="0" y="19545"/>
                  </a:lnTo>
                  <a:lnTo>
                    <a:pt x="13435" y="8056"/>
                  </a:lnTo>
                  <a:lnTo>
                    <a:pt x="64743"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407" name="Google Shape;1242;p59">
              <a:extLst>
                <a:ext uri="{FF2B5EF4-FFF2-40B4-BE49-F238E27FC236}">
                  <a16:creationId xmlns:a16="http://schemas.microsoft.com/office/drawing/2014/main" id="{16AFAFDE-926D-4621-A15A-810625A95A17}"/>
                </a:ext>
              </a:extLst>
            </p:cNvPr>
            <p:cNvSpPr/>
            <p:nvPr/>
          </p:nvSpPr>
          <p:spPr>
            <a:xfrm>
              <a:off x="5915275" y="3394725"/>
              <a:ext cx="47900" cy="130725"/>
            </a:xfrm>
            <a:custGeom>
              <a:avLst/>
              <a:gdLst/>
              <a:ahLst/>
              <a:cxnLst/>
              <a:rect l="l" t="t" r="r" b="b"/>
              <a:pathLst>
                <a:path w="1916" h="5229" fill="none" extrusionOk="0">
                  <a:moveTo>
                    <a:pt x="1915" y="5228"/>
                  </a:moveTo>
                  <a:lnTo>
                    <a:pt x="0"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408" name="Google Shape;1243;p59">
              <a:extLst>
                <a:ext uri="{FF2B5EF4-FFF2-40B4-BE49-F238E27FC236}">
                  <a16:creationId xmlns:a16="http://schemas.microsoft.com/office/drawing/2014/main" id="{2D24FC69-ACDD-4A65-AEE6-AF5B928CC409}"/>
                </a:ext>
              </a:extLst>
            </p:cNvPr>
            <p:cNvSpPr/>
            <p:nvPr/>
          </p:nvSpPr>
          <p:spPr>
            <a:xfrm>
              <a:off x="178850" y="3184225"/>
              <a:ext cx="1990175" cy="1016000"/>
            </a:xfrm>
            <a:custGeom>
              <a:avLst/>
              <a:gdLst/>
              <a:ahLst/>
              <a:cxnLst/>
              <a:rect l="l" t="t" r="r" b="b"/>
              <a:pathLst>
                <a:path w="79607" h="40640" fill="none" extrusionOk="0">
                  <a:moveTo>
                    <a:pt x="79606" y="40366"/>
                  </a:moveTo>
                  <a:cubicBezTo>
                    <a:pt x="77692" y="40518"/>
                    <a:pt x="75625" y="40639"/>
                    <a:pt x="73953" y="39667"/>
                  </a:cubicBezTo>
                  <a:cubicBezTo>
                    <a:pt x="73132" y="39120"/>
                    <a:pt x="72403" y="38481"/>
                    <a:pt x="71764" y="37813"/>
                  </a:cubicBezTo>
                  <a:cubicBezTo>
                    <a:pt x="70792" y="36931"/>
                    <a:pt x="69789" y="36141"/>
                    <a:pt x="68755" y="35411"/>
                  </a:cubicBezTo>
                  <a:cubicBezTo>
                    <a:pt x="67843" y="34743"/>
                    <a:pt x="66931" y="34074"/>
                    <a:pt x="65837" y="33800"/>
                  </a:cubicBezTo>
                  <a:cubicBezTo>
                    <a:pt x="64074" y="33345"/>
                    <a:pt x="62129" y="34013"/>
                    <a:pt x="60396" y="33466"/>
                  </a:cubicBezTo>
                  <a:cubicBezTo>
                    <a:pt x="57083" y="32433"/>
                    <a:pt x="55989" y="27478"/>
                    <a:pt x="52554" y="26901"/>
                  </a:cubicBezTo>
                  <a:cubicBezTo>
                    <a:pt x="51855" y="26779"/>
                    <a:pt x="51126" y="26870"/>
                    <a:pt x="50427" y="26779"/>
                  </a:cubicBezTo>
                  <a:cubicBezTo>
                    <a:pt x="49393" y="26627"/>
                    <a:pt x="48451" y="26080"/>
                    <a:pt x="47813" y="25229"/>
                  </a:cubicBezTo>
                  <a:cubicBezTo>
                    <a:pt x="47296" y="24499"/>
                    <a:pt x="46961" y="23557"/>
                    <a:pt x="46202" y="23162"/>
                  </a:cubicBezTo>
                  <a:cubicBezTo>
                    <a:pt x="45411" y="22736"/>
                    <a:pt x="44408" y="23040"/>
                    <a:pt x="43496" y="23040"/>
                  </a:cubicBezTo>
                  <a:cubicBezTo>
                    <a:pt x="42037" y="23010"/>
                    <a:pt x="40761" y="22129"/>
                    <a:pt x="39758" y="21095"/>
                  </a:cubicBezTo>
                  <a:cubicBezTo>
                    <a:pt x="38755" y="20062"/>
                    <a:pt x="37934" y="18815"/>
                    <a:pt x="36901" y="17812"/>
                  </a:cubicBezTo>
                  <a:cubicBezTo>
                    <a:pt x="34317" y="15350"/>
                    <a:pt x="30639" y="14469"/>
                    <a:pt x="27143" y="13709"/>
                  </a:cubicBezTo>
                  <a:cubicBezTo>
                    <a:pt x="24712" y="13162"/>
                    <a:pt x="22615" y="11034"/>
                    <a:pt x="20730" y="9393"/>
                  </a:cubicBezTo>
                  <a:cubicBezTo>
                    <a:pt x="19636" y="8420"/>
                    <a:pt x="18602" y="7356"/>
                    <a:pt x="17447" y="6475"/>
                  </a:cubicBezTo>
                  <a:cubicBezTo>
                    <a:pt x="13222" y="3283"/>
                    <a:pt x="7599" y="3040"/>
                    <a:pt x="2462" y="1794"/>
                  </a:cubicBezTo>
                  <a:cubicBezTo>
                    <a:pt x="1429" y="1520"/>
                    <a:pt x="183" y="1064"/>
                    <a:pt x="0" y="1"/>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409" name="Google Shape;1244;p59">
              <a:extLst>
                <a:ext uri="{FF2B5EF4-FFF2-40B4-BE49-F238E27FC236}">
                  <a16:creationId xmlns:a16="http://schemas.microsoft.com/office/drawing/2014/main" id="{A52BFD7F-8683-48E5-AA95-8FC1ED5B6855}"/>
                </a:ext>
              </a:extLst>
            </p:cNvPr>
            <p:cNvSpPr/>
            <p:nvPr/>
          </p:nvSpPr>
          <p:spPr>
            <a:xfrm>
              <a:off x="2314900" y="3832425"/>
              <a:ext cx="1079075" cy="693025"/>
            </a:xfrm>
            <a:custGeom>
              <a:avLst/>
              <a:gdLst/>
              <a:ahLst/>
              <a:cxnLst/>
              <a:rect l="l" t="t" r="r" b="b"/>
              <a:pathLst>
                <a:path w="43163" h="27721" fill="none" extrusionOk="0">
                  <a:moveTo>
                    <a:pt x="43162" y="27721"/>
                  </a:moveTo>
                  <a:lnTo>
                    <a:pt x="0" y="4377"/>
                  </a:lnTo>
                  <a:lnTo>
                    <a:pt x="2675" y="0"/>
                  </a:lnTo>
                </a:path>
              </a:pathLst>
            </a:custGeom>
            <a:solidFill>
              <a:schemeClr val="dk1"/>
            </a:solidFill>
            <a:ln w="28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410" name="Google Shape;1245;p59">
              <a:extLst>
                <a:ext uri="{FF2B5EF4-FFF2-40B4-BE49-F238E27FC236}">
                  <a16:creationId xmlns:a16="http://schemas.microsoft.com/office/drawing/2014/main" id="{2F377034-8DBF-4A5F-88D9-A858993C6EBB}"/>
                </a:ext>
              </a:extLst>
            </p:cNvPr>
            <p:cNvSpPr/>
            <p:nvPr/>
          </p:nvSpPr>
          <p:spPr>
            <a:xfrm>
              <a:off x="5746575" y="1623425"/>
              <a:ext cx="1164175" cy="1902775"/>
            </a:xfrm>
            <a:custGeom>
              <a:avLst/>
              <a:gdLst/>
              <a:ahLst/>
              <a:cxnLst/>
              <a:rect l="l" t="t" r="r" b="b"/>
              <a:pathLst>
                <a:path w="46567" h="76111" fill="none" extrusionOk="0">
                  <a:moveTo>
                    <a:pt x="4134" y="58299"/>
                  </a:moveTo>
                  <a:lnTo>
                    <a:pt x="46567" y="0"/>
                  </a:lnTo>
                  <a:lnTo>
                    <a:pt x="7417" y="53618"/>
                  </a:lnTo>
                  <a:lnTo>
                    <a:pt x="0" y="68025"/>
                  </a:lnTo>
                  <a:lnTo>
                    <a:pt x="0" y="76111"/>
                  </a:lnTo>
                </a:path>
              </a:pathLst>
            </a:custGeom>
            <a:solidFill>
              <a:schemeClr val="dk1"/>
            </a:solidFill>
            <a:ln w="28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Graphic 3">
            <a:extLst>
              <a:ext uri="{FF2B5EF4-FFF2-40B4-BE49-F238E27FC236}">
                <a16:creationId xmlns:a16="http://schemas.microsoft.com/office/drawing/2014/main" id="{8B1A773B-2087-8924-6CE5-9701C124030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791376" y="5941013"/>
            <a:ext cx="1147422" cy="756339"/>
          </a:xfrm>
          <a:prstGeom prst="rect">
            <a:avLst/>
          </a:prstGeom>
        </p:spPr>
      </p:pic>
      <p:pic>
        <p:nvPicPr>
          <p:cNvPr id="5" name="Graphic 4">
            <a:extLst>
              <a:ext uri="{FF2B5EF4-FFF2-40B4-BE49-F238E27FC236}">
                <a16:creationId xmlns:a16="http://schemas.microsoft.com/office/drawing/2014/main" id="{9ADD9B33-E6D6-3150-8522-8D8C6A41258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7151" y="6008242"/>
            <a:ext cx="2298808" cy="689110"/>
          </a:xfrm>
          <a:prstGeom prst="rect">
            <a:avLst/>
          </a:prstGeom>
        </p:spPr>
      </p:pic>
    </p:spTree>
    <p:extLst>
      <p:ext uri="{BB962C8B-B14F-4D97-AF65-F5344CB8AC3E}">
        <p14:creationId xmlns:p14="http://schemas.microsoft.com/office/powerpoint/2010/main" val="1110685620"/>
      </p:ext>
    </p:extLst>
  </p:cSld>
  <p:clrMap bg1="dk1" tx1="lt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54"/>
        <p:cNvGrpSpPr/>
        <p:nvPr/>
      </p:nvGrpSpPr>
      <p:grpSpPr>
        <a:xfrm>
          <a:off x="0" y="0"/>
          <a:ext cx="0" cy="0"/>
          <a:chOff x="0" y="0"/>
          <a:chExt cx="0" cy="0"/>
        </a:xfrm>
      </p:grpSpPr>
      <p:sp>
        <p:nvSpPr>
          <p:cNvPr id="155" name="Google Shape;155;p36"/>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56" name="Google Shape;156;p36"/>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794295271"/>
      </p:ext>
    </p:extLst>
  </p:cSld>
  <p:clrMap bg1="lt1" tx1="dk1" bg2="dk2" tx2="lt2" accent1="accent1" accent2="accent2" accent3="accent3" accent4="accent4" accent5="accent5" accent6="accent6" hlink="hlink" folHlink="folHlink"/>
  <p:sldLayoutIdLst>
    <p:sldLayoutId id="2147483701"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77" name="Google Shape;1112;p59">
            <a:extLst>
              <a:ext uri="{FF2B5EF4-FFF2-40B4-BE49-F238E27FC236}">
                <a16:creationId xmlns:a16="http://schemas.microsoft.com/office/drawing/2014/main" id="{0E2EAC87-6CFA-4A3F-BC05-54B31BECA156}"/>
              </a:ext>
            </a:extLst>
          </p:cNvPr>
          <p:cNvGrpSpPr/>
          <p:nvPr/>
        </p:nvGrpSpPr>
        <p:grpSpPr>
          <a:xfrm>
            <a:off x="-264368" y="-391886"/>
            <a:ext cx="12456368" cy="7249886"/>
            <a:chOff x="-65850" y="131750"/>
            <a:chExt cx="7693950" cy="5266825"/>
          </a:xfrm>
        </p:grpSpPr>
        <p:sp>
          <p:nvSpPr>
            <p:cNvPr id="278" name="Google Shape;1113;p59">
              <a:extLst>
                <a:ext uri="{FF2B5EF4-FFF2-40B4-BE49-F238E27FC236}">
                  <a16:creationId xmlns:a16="http://schemas.microsoft.com/office/drawing/2014/main" id="{945F9DE7-4978-41CA-9749-00AB01FE5815}"/>
                </a:ext>
              </a:extLst>
            </p:cNvPr>
            <p:cNvSpPr/>
            <p:nvPr/>
          </p:nvSpPr>
          <p:spPr>
            <a:xfrm>
              <a:off x="155275" y="3830125"/>
              <a:ext cx="2662700" cy="1460550"/>
            </a:xfrm>
            <a:custGeom>
              <a:avLst/>
              <a:gdLst/>
              <a:ahLst/>
              <a:cxnLst/>
              <a:rect l="l" t="t" r="r" b="b"/>
              <a:pathLst>
                <a:path w="106508" h="58422" fill="none" extrusionOk="0">
                  <a:moveTo>
                    <a:pt x="1" y="122"/>
                  </a:moveTo>
                  <a:cubicBezTo>
                    <a:pt x="1034" y="1"/>
                    <a:pt x="3101" y="609"/>
                    <a:pt x="3466" y="1551"/>
                  </a:cubicBezTo>
                  <a:cubicBezTo>
                    <a:pt x="5928" y="1733"/>
                    <a:pt x="8420" y="3983"/>
                    <a:pt x="10609" y="5077"/>
                  </a:cubicBezTo>
                  <a:cubicBezTo>
                    <a:pt x="12038" y="5867"/>
                    <a:pt x="13557" y="6414"/>
                    <a:pt x="15168" y="6779"/>
                  </a:cubicBezTo>
                  <a:cubicBezTo>
                    <a:pt x="16749" y="7144"/>
                    <a:pt x="17874" y="7357"/>
                    <a:pt x="18998" y="8481"/>
                  </a:cubicBezTo>
                  <a:cubicBezTo>
                    <a:pt x="19940" y="9393"/>
                    <a:pt x="20153" y="11278"/>
                    <a:pt x="21612" y="10882"/>
                  </a:cubicBezTo>
                  <a:cubicBezTo>
                    <a:pt x="21886" y="10791"/>
                    <a:pt x="22190" y="9819"/>
                    <a:pt x="22798" y="9727"/>
                  </a:cubicBezTo>
                  <a:cubicBezTo>
                    <a:pt x="23770" y="9575"/>
                    <a:pt x="24165" y="10244"/>
                    <a:pt x="24500" y="11065"/>
                  </a:cubicBezTo>
                  <a:cubicBezTo>
                    <a:pt x="25047" y="12311"/>
                    <a:pt x="24257" y="14591"/>
                    <a:pt x="26172" y="14955"/>
                  </a:cubicBezTo>
                  <a:cubicBezTo>
                    <a:pt x="27995" y="15290"/>
                    <a:pt x="28968" y="13345"/>
                    <a:pt x="29667" y="15715"/>
                  </a:cubicBezTo>
                  <a:cubicBezTo>
                    <a:pt x="29849" y="16323"/>
                    <a:pt x="29637" y="16992"/>
                    <a:pt x="29819" y="17569"/>
                  </a:cubicBezTo>
                  <a:cubicBezTo>
                    <a:pt x="30093" y="18664"/>
                    <a:pt x="31065" y="19302"/>
                    <a:pt x="31947" y="20092"/>
                  </a:cubicBezTo>
                  <a:cubicBezTo>
                    <a:pt x="33770" y="21734"/>
                    <a:pt x="35564" y="23709"/>
                    <a:pt x="37631" y="25047"/>
                  </a:cubicBezTo>
                  <a:cubicBezTo>
                    <a:pt x="38907" y="25867"/>
                    <a:pt x="40610" y="26658"/>
                    <a:pt x="42221" y="26506"/>
                  </a:cubicBezTo>
                  <a:cubicBezTo>
                    <a:pt x="43831" y="26384"/>
                    <a:pt x="44439" y="24591"/>
                    <a:pt x="46142" y="24743"/>
                  </a:cubicBezTo>
                  <a:cubicBezTo>
                    <a:pt x="48573" y="24956"/>
                    <a:pt x="51035" y="27691"/>
                    <a:pt x="53072" y="28877"/>
                  </a:cubicBezTo>
                  <a:cubicBezTo>
                    <a:pt x="55686" y="30396"/>
                    <a:pt x="57631" y="32463"/>
                    <a:pt x="60367" y="33710"/>
                  </a:cubicBezTo>
                  <a:cubicBezTo>
                    <a:pt x="64166" y="35412"/>
                    <a:pt x="68087" y="36202"/>
                    <a:pt x="71917" y="38086"/>
                  </a:cubicBezTo>
                  <a:cubicBezTo>
                    <a:pt x="74045" y="39090"/>
                    <a:pt x="76021" y="40457"/>
                    <a:pt x="77662" y="42160"/>
                  </a:cubicBezTo>
                  <a:cubicBezTo>
                    <a:pt x="79850" y="44378"/>
                    <a:pt x="82799" y="45655"/>
                    <a:pt x="85048" y="47722"/>
                  </a:cubicBezTo>
                  <a:cubicBezTo>
                    <a:pt x="87571" y="50123"/>
                    <a:pt x="90307" y="53254"/>
                    <a:pt x="93954" y="52889"/>
                  </a:cubicBezTo>
                  <a:cubicBezTo>
                    <a:pt x="95231" y="52768"/>
                    <a:pt x="96842" y="52372"/>
                    <a:pt x="98057" y="53041"/>
                  </a:cubicBezTo>
                  <a:cubicBezTo>
                    <a:pt x="99273" y="53679"/>
                    <a:pt x="99668" y="55260"/>
                    <a:pt x="100550" y="56233"/>
                  </a:cubicBezTo>
                  <a:cubicBezTo>
                    <a:pt x="102313" y="58178"/>
                    <a:pt x="103985" y="58421"/>
                    <a:pt x="106507" y="58421"/>
                  </a:cubicBezTo>
                </a:path>
              </a:pathLst>
            </a:custGeom>
            <a:solidFill>
              <a:schemeClr val="dk1"/>
            </a:solidFill>
            <a:ln w="47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79" name="Google Shape;1114;p59">
              <a:extLst>
                <a:ext uri="{FF2B5EF4-FFF2-40B4-BE49-F238E27FC236}">
                  <a16:creationId xmlns:a16="http://schemas.microsoft.com/office/drawing/2014/main" id="{5E7C991C-7027-4040-BA2D-83B3FF9F323A}"/>
                </a:ext>
              </a:extLst>
            </p:cNvPr>
            <p:cNvSpPr/>
            <p:nvPr/>
          </p:nvSpPr>
          <p:spPr>
            <a:xfrm>
              <a:off x="167450" y="3931200"/>
              <a:ext cx="2445350" cy="1405050"/>
            </a:xfrm>
            <a:custGeom>
              <a:avLst/>
              <a:gdLst/>
              <a:ahLst/>
              <a:cxnLst/>
              <a:rect l="l" t="t" r="r" b="b"/>
              <a:pathLst>
                <a:path w="97814" h="56202" fill="none" extrusionOk="0">
                  <a:moveTo>
                    <a:pt x="0" y="0"/>
                  </a:moveTo>
                  <a:cubicBezTo>
                    <a:pt x="5259" y="1976"/>
                    <a:pt x="9727" y="5563"/>
                    <a:pt x="12797" y="10274"/>
                  </a:cubicBezTo>
                  <a:cubicBezTo>
                    <a:pt x="13557" y="11460"/>
                    <a:pt x="14256" y="12736"/>
                    <a:pt x="15228" y="13800"/>
                  </a:cubicBezTo>
                  <a:cubicBezTo>
                    <a:pt x="19089" y="17934"/>
                    <a:pt x="26232" y="17356"/>
                    <a:pt x="30183" y="21429"/>
                  </a:cubicBezTo>
                  <a:cubicBezTo>
                    <a:pt x="30821" y="22068"/>
                    <a:pt x="31338" y="22797"/>
                    <a:pt x="32098" y="23283"/>
                  </a:cubicBezTo>
                  <a:cubicBezTo>
                    <a:pt x="33618" y="24256"/>
                    <a:pt x="35533" y="23922"/>
                    <a:pt x="37326" y="23922"/>
                  </a:cubicBezTo>
                  <a:cubicBezTo>
                    <a:pt x="41369" y="23922"/>
                    <a:pt x="45138" y="25806"/>
                    <a:pt x="48725" y="27630"/>
                  </a:cubicBezTo>
                  <a:lnTo>
                    <a:pt x="58299" y="32524"/>
                  </a:lnTo>
                  <a:cubicBezTo>
                    <a:pt x="64378" y="35624"/>
                    <a:pt x="70518" y="38785"/>
                    <a:pt x="75473" y="43436"/>
                  </a:cubicBezTo>
                  <a:cubicBezTo>
                    <a:pt x="76476" y="44348"/>
                    <a:pt x="77388" y="45320"/>
                    <a:pt x="78421" y="46202"/>
                  </a:cubicBezTo>
                  <a:cubicBezTo>
                    <a:pt x="81066" y="48481"/>
                    <a:pt x="84257" y="50032"/>
                    <a:pt x="87388" y="51582"/>
                  </a:cubicBezTo>
                  <a:cubicBezTo>
                    <a:pt x="90823" y="53254"/>
                    <a:pt x="94227" y="54925"/>
                    <a:pt x="97814" y="56202"/>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80" name="Google Shape;1115;p59">
              <a:extLst>
                <a:ext uri="{FF2B5EF4-FFF2-40B4-BE49-F238E27FC236}">
                  <a16:creationId xmlns:a16="http://schemas.microsoft.com/office/drawing/2014/main" id="{590A5D95-7AC0-45B6-A0EA-D9079F422851}"/>
                </a:ext>
              </a:extLst>
            </p:cNvPr>
            <p:cNvSpPr/>
            <p:nvPr/>
          </p:nvSpPr>
          <p:spPr>
            <a:xfrm>
              <a:off x="153775" y="4579375"/>
              <a:ext cx="1524350" cy="438500"/>
            </a:xfrm>
            <a:custGeom>
              <a:avLst/>
              <a:gdLst/>
              <a:ahLst/>
              <a:cxnLst/>
              <a:rect l="l" t="t" r="r" b="b"/>
              <a:pathLst>
                <a:path w="60974" h="17540" fill="none" extrusionOk="0">
                  <a:moveTo>
                    <a:pt x="60974" y="7539"/>
                  </a:moveTo>
                  <a:cubicBezTo>
                    <a:pt x="60548" y="8025"/>
                    <a:pt x="59393" y="8086"/>
                    <a:pt x="58755" y="8025"/>
                  </a:cubicBezTo>
                  <a:cubicBezTo>
                    <a:pt x="58117" y="7934"/>
                    <a:pt x="57630" y="7265"/>
                    <a:pt x="56962" y="7265"/>
                  </a:cubicBezTo>
                  <a:cubicBezTo>
                    <a:pt x="55837" y="7265"/>
                    <a:pt x="55199" y="9241"/>
                    <a:pt x="54074" y="9484"/>
                  </a:cubicBezTo>
                  <a:cubicBezTo>
                    <a:pt x="51855" y="9940"/>
                    <a:pt x="51430" y="8724"/>
                    <a:pt x="51703" y="6809"/>
                  </a:cubicBezTo>
                  <a:cubicBezTo>
                    <a:pt x="51825" y="5989"/>
                    <a:pt x="51946" y="5290"/>
                    <a:pt x="50943" y="4925"/>
                  </a:cubicBezTo>
                  <a:cubicBezTo>
                    <a:pt x="50092" y="4651"/>
                    <a:pt x="48420" y="4651"/>
                    <a:pt x="47509" y="4773"/>
                  </a:cubicBezTo>
                  <a:cubicBezTo>
                    <a:pt x="46536" y="4864"/>
                    <a:pt x="45624" y="5168"/>
                    <a:pt x="44834" y="4530"/>
                  </a:cubicBezTo>
                  <a:cubicBezTo>
                    <a:pt x="44195" y="4013"/>
                    <a:pt x="43891" y="3101"/>
                    <a:pt x="43101" y="2706"/>
                  </a:cubicBezTo>
                  <a:cubicBezTo>
                    <a:pt x="42129" y="2220"/>
                    <a:pt x="40670" y="2493"/>
                    <a:pt x="39606" y="2493"/>
                  </a:cubicBezTo>
                  <a:cubicBezTo>
                    <a:pt x="38177" y="2493"/>
                    <a:pt x="37083" y="2402"/>
                    <a:pt x="35867" y="1673"/>
                  </a:cubicBezTo>
                  <a:cubicBezTo>
                    <a:pt x="33375" y="183"/>
                    <a:pt x="31308" y="1"/>
                    <a:pt x="29302" y="2068"/>
                  </a:cubicBezTo>
                  <a:cubicBezTo>
                    <a:pt x="27235" y="4135"/>
                    <a:pt x="24773" y="5776"/>
                    <a:pt x="22067" y="6870"/>
                  </a:cubicBezTo>
                  <a:cubicBezTo>
                    <a:pt x="20183" y="7691"/>
                    <a:pt x="18177" y="8025"/>
                    <a:pt x="16292" y="9028"/>
                  </a:cubicBezTo>
                  <a:cubicBezTo>
                    <a:pt x="14012" y="10214"/>
                    <a:pt x="11976" y="11551"/>
                    <a:pt x="9818" y="12919"/>
                  </a:cubicBezTo>
                  <a:cubicBezTo>
                    <a:pt x="8602" y="13709"/>
                    <a:pt x="7234" y="14226"/>
                    <a:pt x="5958" y="14773"/>
                  </a:cubicBezTo>
                  <a:cubicBezTo>
                    <a:pt x="5107" y="15168"/>
                    <a:pt x="3860" y="15442"/>
                    <a:pt x="3252" y="16080"/>
                  </a:cubicBezTo>
                  <a:cubicBezTo>
                    <a:pt x="2371" y="16962"/>
                    <a:pt x="1034" y="16840"/>
                    <a:pt x="0" y="17539"/>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81" name="Google Shape;1116;p59">
              <a:extLst>
                <a:ext uri="{FF2B5EF4-FFF2-40B4-BE49-F238E27FC236}">
                  <a16:creationId xmlns:a16="http://schemas.microsoft.com/office/drawing/2014/main" id="{5C770832-F629-466D-B2A0-1F073587F291}"/>
                </a:ext>
              </a:extLst>
            </p:cNvPr>
            <p:cNvSpPr/>
            <p:nvPr/>
          </p:nvSpPr>
          <p:spPr>
            <a:xfrm>
              <a:off x="100575" y="4365100"/>
              <a:ext cx="742425" cy="306250"/>
            </a:xfrm>
            <a:custGeom>
              <a:avLst/>
              <a:gdLst/>
              <a:ahLst/>
              <a:cxnLst/>
              <a:rect l="l" t="t" r="r" b="b"/>
              <a:pathLst>
                <a:path w="29697" h="12250" fill="none" extrusionOk="0">
                  <a:moveTo>
                    <a:pt x="29697" y="12250"/>
                  </a:moveTo>
                  <a:cubicBezTo>
                    <a:pt x="29059" y="10335"/>
                    <a:pt x="27600" y="8754"/>
                    <a:pt x="25928" y="7599"/>
                  </a:cubicBezTo>
                  <a:cubicBezTo>
                    <a:pt x="24226" y="6475"/>
                    <a:pt x="22311" y="5715"/>
                    <a:pt x="20426" y="4985"/>
                  </a:cubicBezTo>
                  <a:cubicBezTo>
                    <a:pt x="13830" y="2523"/>
                    <a:pt x="7022" y="335"/>
                    <a:pt x="0" y="0"/>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82" name="Google Shape;1117;p59">
              <a:extLst>
                <a:ext uri="{FF2B5EF4-FFF2-40B4-BE49-F238E27FC236}">
                  <a16:creationId xmlns:a16="http://schemas.microsoft.com/office/drawing/2014/main" id="{98D5547B-4018-434B-8EAF-10837875D06C}"/>
                </a:ext>
              </a:extLst>
            </p:cNvPr>
            <p:cNvSpPr/>
            <p:nvPr/>
          </p:nvSpPr>
          <p:spPr>
            <a:xfrm>
              <a:off x="57250" y="4481350"/>
              <a:ext cx="554000" cy="302475"/>
            </a:xfrm>
            <a:custGeom>
              <a:avLst/>
              <a:gdLst/>
              <a:ahLst/>
              <a:cxnLst/>
              <a:rect l="l" t="t" r="r" b="b"/>
              <a:pathLst>
                <a:path w="22160" h="12099" fill="none" extrusionOk="0">
                  <a:moveTo>
                    <a:pt x="22159" y="12098"/>
                  </a:moveTo>
                  <a:cubicBezTo>
                    <a:pt x="18177" y="10427"/>
                    <a:pt x="15229" y="7083"/>
                    <a:pt x="12129" y="4104"/>
                  </a:cubicBezTo>
                  <a:cubicBezTo>
                    <a:pt x="11551" y="3496"/>
                    <a:pt x="10913" y="2980"/>
                    <a:pt x="10275" y="2493"/>
                  </a:cubicBezTo>
                  <a:cubicBezTo>
                    <a:pt x="7265" y="335"/>
                    <a:pt x="3344" y="1"/>
                    <a:pt x="1" y="1581"/>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83" name="Google Shape;1118;p59">
              <a:extLst>
                <a:ext uri="{FF2B5EF4-FFF2-40B4-BE49-F238E27FC236}">
                  <a16:creationId xmlns:a16="http://schemas.microsoft.com/office/drawing/2014/main" id="{AE68453C-C36A-4CA2-9C57-EB20F13A211A}"/>
                </a:ext>
              </a:extLst>
            </p:cNvPr>
            <p:cNvSpPr/>
            <p:nvPr/>
          </p:nvSpPr>
          <p:spPr>
            <a:xfrm>
              <a:off x="165925" y="4773925"/>
              <a:ext cx="993950" cy="565375"/>
            </a:xfrm>
            <a:custGeom>
              <a:avLst/>
              <a:gdLst/>
              <a:ahLst/>
              <a:cxnLst/>
              <a:rect l="l" t="t" r="r" b="b"/>
              <a:pathLst>
                <a:path w="39758" h="22615" fill="none" extrusionOk="0">
                  <a:moveTo>
                    <a:pt x="0" y="0"/>
                  </a:moveTo>
                  <a:cubicBezTo>
                    <a:pt x="4529" y="2067"/>
                    <a:pt x="9180" y="4164"/>
                    <a:pt x="14134" y="4559"/>
                  </a:cubicBezTo>
                  <a:cubicBezTo>
                    <a:pt x="14742" y="4559"/>
                    <a:pt x="15320" y="4651"/>
                    <a:pt x="15928" y="4803"/>
                  </a:cubicBezTo>
                  <a:cubicBezTo>
                    <a:pt x="17751" y="5502"/>
                    <a:pt x="18299" y="7781"/>
                    <a:pt x="19332" y="9453"/>
                  </a:cubicBezTo>
                  <a:cubicBezTo>
                    <a:pt x="20426" y="11216"/>
                    <a:pt x="22189" y="12432"/>
                    <a:pt x="23922" y="13526"/>
                  </a:cubicBezTo>
                  <a:cubicBezTo>
                    <a:pt x="29028" y="16839"/>
                    <a:pt x="34317" y="19879"/>
                    <a:pt x="39758" y="22614"/>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84" name="Google Shape;1119;p59">
              <a:extLst>
                <a:ext uri="{FF2B5EF4-FFF2-40B4-BE49-F238E27FC236}">
                  <a16:creationId xmlns:a16="http://schemas.microsoft.com/office/drawing/2014/main" id="{ED98BDD3-BBF8-44D1-8A9A-0B58D6348FE1}"/>
                </a:ext>
              </a:extLst>
            </p:cNvPr>
            <p:cNvSpPr/>
            <p:nvPr/>
          </p:nvSpPr>
          <p:spPr>
            <a:xfrm>
              <a:off x="608950" y="4777725"/>
              <a:ext cx="984825" cy="543325"/>
            </a:xfrm>
            <a:custGeom>
              <a:avLst/>
              <a:gdLst/>
              <a:ahLst/>
              <a:cxnLst/>
              <a:rect l="l" t="t" r="r" b="b"/>
              <a:pathLst>
                <a:path w="39393" h="21733" fill="none" extrusionOk="0">
                  <a:moveTo>
                    <a:pt x="0" y="0"/>
                  </a:moveTo>
                  <a:cubicBezTo>
                    <a:pt x="10000" y="5289"/>
                    <a:pt x="19879" y="10851"/>
                    <a:pt x="29636" y="16627"/>
                  </a:cubicBezTo>
                  <a:cubicBezTo>
                    <a:pt x="30548" y="17204"/>
                    <a:pt x="31490" y="17721"/>
                    <a:pt x="32493" y="18177"/>
                  </a:cubicBezTo>
                  <a:cubicBezTo>
                    <a:pt x="33557" y="18633"/>
                    <a:pt x="34712" y="18937"/>
                    <a:pt x="35654" y="19575"/>
                  </a:cubicBezTo>
                  <a:cubicBezTo>
                    <a:pt x="36900" y="20365"/>
                    <a:pt x="37934" y="21733"/>
                    <a:pt x="39393" y="21733"/>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85" name="Google Shape;1120;p59">
              <a:extLst>
                <a:ext uri="{FF2B5EF4-FFF2-40B4-BE49-F238E27FC236}">
                  <a16:creationId xmlns:a16="http://schemas.microsoft.com/office/drawing/2014/main" id="{375EDEC8-08BB-43E0-8EB4-CD7C60008073}"/>
                </a:ext>
              </a:extLst>
            </p:cNvPr>
            <p:cNvSpPr/>
            <p:nvPr/>
          </p:nvSpPr>
          <p:spPr>
            <a:xfrm>
              <a:off x="899225" y="5027725"/>
              <a:ext cx="165675" cy="166425"/>
            </a:xfrm>
            <a:custGeom>
              <a:avLst/>
              <a:gdLst/>
              <a:ahLst/>
              <a:cxnLst/>
              <a:rect l="l" t="t" r="r" b="b"/>
              <a:pathLst>
                <a:path w="6627" h="6657" fill="none" extrusionOk="0">
                  <a:moveTo>
                    <a:pt x="6627" y="0"/>
                  </a:moveTo>
                  <a:lnTo>
                    <a:pt x="0" y="6657"/>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86" name="Google Shape;1121;p59">
              <a:extLst>
                <a:ext uri="{FF2B5EF4-FFF2-40B4-BE49-F238E27FC236}">
                  <a16:creationId xmlns:a16="http://schemas.microsoft.com/office/drawing/2014/main" id="{E4DD5E6E-919F-4176-87FB-9D8132C1DED6}"/>
                </a:ext>
              </a:extLst>
            </p:cNvPr>
            <p:cNvSpPr/>
            <p:nvPr/>
          </p:nvSpPr>
          <p:spPr>
            <a:xfrm>
              <a:off x="1604400" y="4966925"/>
              <a:ext cx="391375" cy="390600"/>
            </a:xfrm>
            <a:custGeom>
              <a:avLst/>
              <a:gdLst/>
              <a:ahLst/>
              <a:cxnLst/>
              <a:rect l="l" t="t" r="r" b="b"/>
              <a:pathLst>
                <a:path w="15655" h="15624" fill="none" extrusionOk="0">
                  <a:moveTo>
                    <a:pt x="15654" y="1"/>
                  </a:moveTo>
                  <a:lnTo>
                    <a:pt x="0" y="15624"/>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87" name="Google Shape;1122;p59">
              <a:extLst>
                <a:ext uri="{FF2B5EF4-FFF2-40B4-BE49-F238E27FC236}">
                  <a16:creationId xmlns:a16="http://schemas.microsoft.com/office/drawing/2014/main" id="{C8EF7B8F-A1A9-4068-ADE6-82CA0327C578}"/>
                </a:ext>
              </a:extLst>
            </p:cNvPr>
            <p:cNvSpPr/>
            <p:nvPr/>
          </p:nvSpPr>
          <p:spPr>
            <a:xfrm>
              <a:off x="1859725" y="5096875"/>
              <a:ext cx="389850" cy="268250"/>
            </a:xfrm>
            <a:custGeom>
              <a:avLst/>
              <a:gdLst/>
              <a:ahLst/>
              <a:cxnLst/>
              <a:rect l="l" t="t" r="r" b="b"/>
              <a:pathLst>
                <a:path w="15594" h="10730" fill="none" extrusionOk="0">
                  <a:moveTo>
                    <a:pt x="0" y="122"/>
                  </a:moveTo>
                  <a:cubicBezTo>
                    <a:pt x="1551" y="0"/>
                    <a:pt x="2949" y="1034"/>
                    <a:pt x="4165" y="2006"/>
                  </a:cubicBezTo>
                  <a:cubicBezTo>
                    <a:pt x="5259" y="2827"/>
                    <a:pt x="6292" y="3739"/>
                    <a:pt x="7265" y="4742"/>
                  </a:cubicBezTo>
                  <a:cubicBezTo>
                    <a:pt x="8724" y="6353"/>
                    <a:pt x="9849" y="8359"/>
                    <a:pt x="11672" y="9575"/>
                  </a:cubicBezTo>
                  <a:cubicBezTo>
                    <a:pt x="12827" y="10335"/>
                    <a:pt x="14226" y="10730"/>
                    <a:pt x="15593" y="10669"/>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88" name="Google Shape;1123;p59">
              <a:extLst>
                <a:ext uri="{FF2B5EF4-FFF2-40B4-BE49-F238E27FC236}">
                  <a16:creationId xmlns:a16="http://schemas.microsoft.com/office/drawing/2014/main" id="{4DD82C4C-6E69-40E5-B977-86483350F9C2}"/>
                </a:ext>
              </a:extLst>
            </p:cNvPr>
            <p:cNvSpPr/>
            <p:nvPr/>
          </p:nvSpPr>
          <p:spPr>
            <a:xfrm>
              <a:off x="-65850" y="1958525"/>
              <a:ext cx="6386175" cy="3440050"/>
            </a:xfrm>
            <a:custGeom>
              <a:avLst/>
              <a:gdLst/>
              <a:ahLst/>
              <a:cxnLst/>
              <a:rect l="l" t="t" r="r" b="b"/>
              <a:pathLst>
                <a:path w="255447" h="137602" fill="none" extrusionOk="0">
                  <a:moveTo>
                    <a:pt x="6080" y="50700"/>
                  </a:moveTo>
                  <a:lnTo>
                    <a:pt x="42372" y="68482"/>
                  </a:lnTo>
                  <a:cubicBezTo>
                    <a:pt x="46385" y="70457"/>
                    <a:pt x="50397" y="72433"/>
                    <a:pt x="54075" y="74956"/>
                  </a:cubicBezTo>
                  <a:cubicBezTo>
                    <a:pt x="59516" y="78664"/>
                    <a:pt x="64166" y="83558"/>
                    <a:pt x="69880" y="86901"/>
                  </a:cubicBezTo>
                  <a:cubicBezTo>
                    <a:pt x="79516" y="92525"/>
                    <a:pt x="91553" y="93467"/>
                    <a:pt x="100459" y="100124"/>
                  </a:cubicBezTo>
                  <a:cubicBezTo>
                    <a:pt x="102404" y="101583"/>
                    <a:pt x="104228" y="103345"/>
                    <a:pt x="106477" y="104257"/>
                  </a:cubicBezTo>
                  <a:cubicBezTo>
                    <a:pt x="108574" y="105139"/>
                    <a:pt x="110884" y="105230"/>
                    <a:pt x="113103" y="105686"/>
                  </a:cubicBezTo>
                  <a:cubicBezTo>
                    <a:pt x="122252" y="107540"/>
                    <a:pt x="129061" y="115017"/>
                    <a:pt x="137237" y="119577"/>
                  </a:cubicBezTo>
                  <a:cubicBezTo>
                    <a:pt x="149517" y="126416"/>
                    <a:pt x="164259" y="126416"/>
                    <a:pt x="178302" y="127358"/>
                  </a:cubicBezTo>
                  <a:cubicBezTo>
                    <a:pt x="199397" y="128756"/>
                    <a:pt x="220218" y="132708"/>
                    <a:pt x="241039" y="136477"/>
                  </a:cubicBezTo>
                  <a:cubicBezTo>
                    <a:pt x="245020" y="137176"/>
                    <a:pt x="249823" y="137601"/>
                    <a:pt x="252437" y="134501"/>
                  </a:cubicBezTo>
                  <a:cubicBezTo>
                    <a:pt x="255446" y="130945"/>
                    <a:pt x="253167" y="125321"/>
                    <a:pt x="249671" y="122252"/>
                  </a:cubicBezTo>
                  <a:cubicBezTo>
                    <a:pt x="246176" y="119182"/>
                    <a:pt x="241647" y="117327"/>
                    <a:pt x="238698" y="113710"/>
                  </a:cubicBezTo>
                  <a:cubicBezTo>
                    <a:pt x="234504" y="108604"/>
                    <a:pt x="234534" y="101339"/>
                    <a:pt x="234260" y="94713"/>
                  </a:cubicBezTo>
                  <a:cubicBezTo>
                    <a:pt x="233987" y="88117"/>
                    <a:pt x="232680" y="80579"/>
                    <a:pt x="227087" y="76993"/>
                  </a:cubicBezTo>
                  <a:cubicBezTo>
                    <a:pt x="220096" y="72464"/>
                    <a:pt x="209944" y="76506"/>
                    <a:pt x="202922" y="72008"/>
                  </a:cubicBezTo>
                  <a:cubicBezTo>
                    <a:pt x="201463" y="71065"/>
                    <a:pt x="200187" y="69789"/>
                    <a:pt x="198606" y="69090"/>
                  </a:cubicBezTo>
                  <a:cubicBezTo>
                    <a:pt x="195354" y="67691"/>
                    <a:pt x="191676" y="69029"/>
                    <a:pt x="188272" y="69910"/>
                  </a:cubicBezTo>
                  <a:cubicBezTo>
                    <a:pt x="179548" y="72190"/>
                    <a:pt x="170308" y="71400"/>
                    <a:pt x="162071" y="67752"/>
                  </a:cubicBezTo>
                  <a:cubicBezTo>
                    <a:pt x="157359" y="65625"/>
                    <a:pt x="153104" y="62615"/>
                    <a:pt x="148879" y="59606"/>
                  </a:cubicBezTo>
                  <a:lnTo>
                    <a:pt x="105535" y="28755"/>
                  </a:lnTo>
                  <a:cubicBezTo>
                    <a:pt x="101340" y="25776"/>
                    <a:pt x="96537" y="22676"/>
                    <a:pt x="91522" y="23709"/>
                  </a:cubicBezTo>
                  <a:cubicBezTo>
                    <a:pt x="89759" y="24104"/>
                    <a:pt x="88057" y="24986"/>
                    <a:pt x="86264" y="24803"/>
                  </a:cubicBezTo>
                  <a:cubicBezTo>
                    <a:pt x="84866" y="24651"/>
                    <a:pt x="83650" y="23891"/>
                    <a:pt x="82464" y="23162"/>
                  </a:cubicBezTo>
                  <a:cubicBezTo>
                    <a:pt x="74865" y="18390"/>
                    <a:pt x="67084" y="13435"/>
                    <a:pt x="60883" y="7113"/>
                  </a:cubicBezTo>
                  <a:cubicBezTo>
                    <a:pt x="55442" y="1581"/>
                    <a:pt x="47114" y="1"/>
                    <a:pt x="40032" y="3131"/>
                  </a:cubicBezTo>
                  <a:cubicBezTo>
                    <a:pt x="38816" y="3678"/>
                    <a:pt x="37570" y="4195"/>
                    <a:pt x="36354" y="4712"/>
                  </a:cubicBezTo>
                  <a:cubicBezTo>
                    <a:pt x="24834" y="9332"/>
                    <a:pt x="12250" y="10700"/>
                    <a:pt x="1" y="8724"/>
                  </a:cubicBezTo>
                </a:path>
              </a:pathLst>
            </a:custGeom>
            <a:solidFill>
              <a:schemeClr val="dk1"/>
            </a:solidFill>
            <a:ln w="47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89" name="Google Shape;1124;p59">
              <a:extLst>
                <a:ext uri="{FF2B5EF4-FFF2-40B4-BE49-F238E27FC236}">
                  <a16:creationId xmlns:a16="http://schemas.microsoft.com/office/drawing/2014/main" id="{286E4742-6F90-474E-8450-E001305B1AFA}"/>
                </a:ext>
              </a:extLst>
            </p:cNvPr>
            <p:cNvSpPr/>
            <p:nvPr/>
          </p:nvSpPr>
          <p:spPr>
            <a:xfrm>
              <a:off x="3779975" y="250300"/>
              <a:ext cx="1252325" cy="3297950"/>
            </a:xfrm>
            <a:custGeom>
              <a:avLst/>
              <a:gdLst/>
              <a:ahLst/>
              <a:cxnLst/>
              <a:rect l="l" t="t" r="r" b="b"/>
              <a:pathLst>
                <a:path w="50093" h="131918" fill="none" extrusionOk="0">
                  <a:moveTo>
                    <a:pt x="0" y="131917"/>
                  </a:moveTo>
                  <a:lnTo>
                    <a:pt x="7235" y="124987"/>
                  </a:lnTo>
                  <a:cubicBezTo>
                    <a:pt x="10183" y="122130"/>
                    <a:pt x="13253" y="119151"/>
                    <a:pt x="14682" y="115291"/>
                  </a:cubicBezTo>
                  <a:cubicBezTo>
                    <a:pt x="17569" y="107479"/>
                    <a:pt x="13253" y="97692"/>
                    <a:pt x="18055" y="90913"/>
                  </a:cubicBezTo>
                  <a:cubicBezTo>
                    <a:pt x="19150" y="89394"/>
                    <a:pt x="20639" y="88147"/>
                    <a:pt x="21612" y="86536"/>
                  </a:cubicBezTo>
                  <a:cubicBezTo>
                    <a:pt x="24803" y="81308"/>
                    <a:pt x="21673" y="73953"/>
                    <a:pt x="24864" y="68725"/>
                  </a:cubicBezTo>
                  <a:cubicBezTo>
                    <a:pt x="25958" y="66871"/>
                    <a:pt x="27782" y="65472"/>
                    <a:pt x="28451" y="63405"/>
                  </a:cubicBezTo>
                  <a:cubicBezTo>
                    <a:pt x="28937" y="61946"/>
                    <a:pt x="28755" y="60336"/>
                    <a:pt x="29028" y="58785"/>
                  </a:cubicBezTo>
                  <a:cubicBezTo>
                    <a:pt x="29423" y="56475"/>
                    <a:pt x="30882" y="54500"/>
                    <a:pt x="32311" y="52615"/>
                  </a:cubicBezTo>
                  <a:cubicBezTo>
                    <a:pt x="35837" y="47873"/>
                    <a:pt x="39393" y="43132"/>
                    <a:pt x="42950" y="38390"/>
                  </a:cubicBezTo>
                  <a:cubicBezTo>
                    <a:pt x="44712" y="36019"/>
                    <a:pt x="46475" y="33648"/>
                    <a:pt x="47630" y="30943"/>
                  </a:cubicBezTo>
                  <a:cubicBezTo>
                    <a:pt x="49241" y="27113"/>
                    <a:pt x="49485" y="22858"/>
                    <a:pt x="49697" y="18724"/>
                  </a:cubicBezTo>
                  <a:cubicBezTo>
                    <a:pt x="49910" y="15076"/>
                    <a:pt x="50092" y="11307"/>
                    <a:pt x="49059" y="7812"/>
                  </a:cubicBezTo>
                  <a:cubicBezTo>
                    <a:pt x="47995" y="4286"/>
                    <a:pt x="45503" y="1003"/>
                    <a:pt x="41977" y="0"/>
                  </a:cubicBezTo>
                </a:path>
              </a:pathLst>
            </a:custGeom>
            <a:solidFill>
              <a:schemeClr val="dk1"/>
            </a:solidFill>
            <a:ln w="47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90" name="Google Shape;1125;p59">
              <a:extLst>
                <a:ext uri="{FF2B5EF4-FFF2-40B4-BE49-F238E27FC236}">
                  <a16:creationId xmlns:a16="http://schemas.microsoft.com/office/drawing/2014/main" id="{AC85CB0C-2AD2-4F68-8E27-68206662E545}"/>
                </a:ext>
              </a:extLst>
            </p:cNvPr>
            <p:cNvSpPr/>
            <p:nvPr/>
          </p:nvSpPr>
          <p:spPr>
            <a:xfrm>
              <a:off x="-22525" y="485850"/>
              <a:ext cx="982550" cy="1604925"/>
            </a:xfrm>
            <a:custGeom>
              <a:avLst/>
              <a:gdLst/>
              <a:ahLst/>
              <a:cxnLst/>
              <a:rect l="l" t="t" r="r" b="b"/>
              <a:pathLst>
                <a:path w="39302" h="64197" fill="none" extrusionOk="0">
                  <a:moveTo>
                    <a:pt x="5137" y="63984"/>
                  </a:moveTo>
                  <a:cubicBezTo>
                    <a:pt x="9423" y="64196"/>
                    <a:pt x="13739" y="64105"/>
                    <a:pt x="17995" y="63680"/>
                  </a:cubicBezTo>
                  <a:cubicBezTo>
                    <a:pt x="20274" y="63467"/>
                    <a:pt x="22675" y="63102"/>
                    <a:pt x="24621" y="61886"/>
                  </a:cubicBezTo>
                  <a:cubicBezTo>
                    <a:pt x="26262" y="60853"/>
                    <a:pt x="27478" y="59303"/>
                    <a:pt x="28663" y="57753"/>
                  </a:cubicBezTo>
                  <a:cubicBezTo>
                    <a:pt x="31642" y="53923"/>
                    <a:pt x="34621" y="50032"/>
                    <a:pt x="36566" y="45594"/>
                  </a:cubicBezTo>
                  <a:cubicBezTo>
                    <a:pt x="38512" y="41157"/>
                    <a:pt x="39302" y="36020"/>
                    <a:pt x="37752" y="31430"/>
                  </a:cubicBezTo>
                  <a:cubicBezTo>
                    <a:pt x="36870" y="28846"/>
                    <a:pt x="35259" y="26536"/>
                    <a:pt x="33679" y="24317"/>
                  </a:cubicBezTo>
                  <a:cubicBezTo>
                    <a:pt x="29484" y="18512"/>
                    <a:pt x="24955" y="12858"/>
                    <a:pt x="19393" y="8360"/>
                  </a:cubicBezTo>
                  <a:cubicBezTo>
                    <a:pt x="13861" y="3861"/>
                    <a:pt x="7143" y="548"/>
                    <a:pt x="0" y="1"/>
                  </a:cubicBezTo>
                </a:path>
              </a:pathLst>
            </a:custGeom>
            <a:solidFill>
              <a:schemeClr val="dk1"/>
            </a:solidFill>
            <a:ln w="47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91" name="Google Shape;1126;p59">
              <a:extLst>
                <a:ext uri="{FF2B5EF4-FFF2-40B4-BE49-F238E27FC236}">
                  <a16:creationId xmlns:a16="http://schemas.microsoft.com/office/drawing/2014/main" id="{A6E8D84C-DEE5-4060-8DF3-9ED5565F91AB}"/>
                </a:ext>
              </a:extLst>
            </p:cNvPr>
            <p:cNvSpPr/>
            <p:nvPr/>
          </p:nvSpPr>
          <p:spPr>
            <a:xfrm>
              <a:off x="929625" y="131750"/>
              <a:ext cx="2027400" cy="1884550"/>
            </a:xfrm>
            <a:custGeom>
              <a:avLst/>
              <a:gdLst/>
              <a:ahLst/>
              <a:cxnLst/>
              <a:rect l="l" t="t" r="r" b="b"/>
              <a:pathLst>
                <a:path w="81096" h="75382" fill="none" extrusionOk="0">
                  <a:moveTo>
                    <a:pt x="0" y="53375"/>
                  </a:moveTo>
                  <a:cubicBezTo>
                    <a:pt x="3465" y="53801"/>
                    <a:pt x="6505" y="55868"/>
                    <a:pt x="9362" y="57904"/>
                  </a:cubicBezTo>
                  <a:lnTo>
                    <a:pt x="20365" y="65655"/>
                  </a:lnTo>
                  <a:cubicBezTo>
                    <a:pt x="24225" y="68360"/>
                    <a:pt x="28116" y="71096"/>
                    <a:pt x="32493" y="72859"/>
                  </a:cubicBezTo>
                  <a:cubicBezTo>
                    <a:pt x="36870" y="74622"/>
                    <a:pt x="41825" y="75382"/>
                    <a:pt x="46354" y="73983"/>
                  </a:cubicBezTo>
                  <a:cubicBezTo>
                    <a:pt x="50153" y="72798"/>
                    <a:pt x="53314" y="70214"/>
                    <a:pt x="56384" y="67692"/>
                  </a:cubicBezTo>
                  <a:lnTo>
                    <a:pt x="64895" y="60701"/>
                  </a:lnTo>
                  <a:cubicBezTo>
                    <a:pt x="66141" y="59667"/>
                    <a:pt x="67418" y="58634"/>
                    <a:pt x="68269" y="57266"/>
                  </a:cubicBezTo>
                  <a:cubicBezTo>
                    <a:pt x="69120" y="55898"/>
                    <a:pt x="69515" y="54196"/>
                    <a:pt x="69849" y="52555"/>
                  </a:cubicBezTo>
                  <a:cubicBezTo>
                    <a:pt x="71886" y="43253"/>
                    <a:pt x="73922" y="33952"/>
                    <a:pt x="75290" y="24499"/>
                  </a:cubicBezTo>
                  <a:cubicBezTo>
                    <a:pt x="75807" y="20822"/>
                    <a:pt x="76233" y="17113"/>
                    <a:pt x="76962" y="13496"/>
                  </a:cubicBezTo>
                  <a:cubicBezTo>
                    <a:pt x="77935" y="8876"/>
                    <a:pt x="79333" y="4378"/>
                    <a:pt x="81096" y="1"/>
                  </a:cubicBezTo>
                </a:path>
              </a:pathLst>
            </a:custGeom>
            <a:solidFill>
              <a:schemeClr val="dk1"/>
            </a:solidFill>
            <a:ln w="47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92" name="Google Shape;1127;p59">
              <a:extLst>
                <a:ext uri="{FF2B5EF4-FFF2-40B4-BE49-F238E27FC236}">
                  <a16:creationId xmlns:a16="http://schemas.microsoft.com/office/drawing/2014/main" id="{F4AD090E-A810-444C-94AF-B1D753E39DEE}"/>
                </a:ext>
              </a:extLst>
            </p:cNvPr>
            <p:cNvSpPr/>
            <p:nvPr/>
          </p:nvSpPr>
          <p:spPr>
            <a:xfrm>
              <a:off x="2733600" y="662150"/>
              <a:ext cx="4812425" cy="4270600"/>
            </a:xfrm>
            <a:custGeom>
              <a:avLst/>
              <a:gdLst/>
              <a:ahLst/>
              <a:cxnLst/>
              <a:rect l="l" t="t" r="r" b="b"/>
              <a:pathLst>
                <a:path w="192497" h="170824" fill="none" extrusionOk="0">
                  <a:moveTo>
                    <a:pt x="0" y="16019"/>
                  </a:moveTo>
                  <a:cubicBezTo>
                    <a:pt x="10244" y="13527"/>
                    <a:pt x="20335" y="10518"/>
                    <a:pt x="30244" y="6961"/>
                  </a:cubicBezTo>
                  <a:cubicBezTo>
                    <a:pt x="35715" y="5016"/>
                    <a:pt x="41126" y="2888"/>
                    <a:pt x="46536" y="821"/>
                  </a:cubicBezTo>
                  <a:cubicBezTo>
                    <a:pt x="47631" y="426"/>
                    <a:pt x="48755" y="1"/>
                    <a:pt x="49910" y="122"/>
                  </a:cubicBezTo>
                  <a:cubicBezTo>
                    <a:pt x="51217" y="213"/>
                    <a:pt x="52372" y="1004"/>
                    <a:pt x="53406" y="1794"/>
                  </a:cubicBezTo>
                  <a:cubicBezTo>
                    <a:pt x="60458" y="7174"/>
                    <a:pt x="65290" y="14955"/>
                    <a:pt x="67023" y="23648"/>
                  </a:cubicBezTo>
                  <a:cubicBezTo>
                    <a:pt x="68269" y="30123"/>
                    <a:pt x="67904" y="37205"/>
                    <a:pt x="71522" y="42676"/>
                  </a:cubicBezTo>
                  <a:cubicBezTo>
                    <a:pt x="75078" y="48056"/>
                    <a:pt x="81613" y="50549"/>
                    <a:pt x="86142" y="55077"/>
                  </a:cubicBezTo>
                  <a:cubicBezTo>
                    <a:pt x="92039" y="60974"/>
                    <a:pt x="94045" y="69607"/>
                    <a:pt x="98452" y="76658"/>
                  </a:cubicBezTo>
                  <a:cubicBezTo>
                    <a:pt x="103407" y="84531"/>
                    <a:pt x="111249" y="90215"/>
                    <a:pt x="119577" y="94379"/>
                  </a:cubicBezTo>
                  <a:cubicBezTo>
                    <a:pt x="127875" y="98574"/>
                    <a:pt x="136781" y="101431"/>
                    <a:pt x="145383" y="104987"/>
                  </a:cubicBezTo>
                  <a:cubicBezTo>
                    <a:pt x="147055" y="105686"/>
                    <a:pt x="148848" y="106507"/>
                    <a:pt x="149882" y="107996"/>
                  </a:cubicBezTo>
                  <a:cubicBezTo>
                    <a:pt x="150915" y="109516"/>
                    <a:pt x="151006" y="111522"/>
                    <a:pt x="151067" y="113376"/>
                  </a:cubicBezTo>
                  <a:lnTo>
                    <a:pt x="151645" y="132860"/>
                  </a:lnTo>
                  <a:cubicBezTo>
                    <a:pt x="151797" y="138270"/>
                    <a:pt x="142739" y="139456"/>
                    <a:pt x="140277" y="144258"/>
                  </a:cubicBezTo>
                  <a:cubicBezTo>
                    <a:pt x="138483" y="147845"/>
                    <a:pt x="139243" y="152374"/>
                    <a:pt x="141553" y="155656"/>
                  </a:cubicBezTo>
                  <a:cubicBezTo>
                    <a:pt x="143863" y="158970"/>
                    <a:pt x="147480" y="161097"/>
                    <a:pt x="151310" y="162374"/>
                  </a:cubicBezTo>
                  <a:cubicBezTo>
                    <a:pt x="153924" y="163286"/>
                    <a:pt x="156873" y="163802"/>
                    <a:pt x="159426" y="162708"/>
                  </a:cubicBezTo>
                  <a:cubicBezTo>
                    <a:pt x="160155" y="162343"/>
                    <a:pt x="160915" y="162009"/>
                    <a:pt x="161675" y="161705"/>
                  </a:cubicBezTo>
                  <a:cubicBezTo>
                    <a:pt x="163894" y="161036"/>
                    <a:pt x="166204" y="162131"/>
                    <a:pt x="168302" y="163134"/>
                  </a:cubicBezTo>
                  <a:cubicBezTo>
                    <a:pt x="175961" y="166781"/>
                    <a:pt x="184107" y="169365"/>
                    <a:pt x="192496" y="170824"/>
                  </a:cubicBezTo>
                </a:path>
              </a:pathLst>
            </a:custGeom>
            <a:solidFill>
              <a:schemeClr val="dk1"/>
            </a:solidFill>
            <a:ln w="47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93" name="Google Shape;1128;p59">
              <a:extLst>
                <a:ext uri="{FF2B5EF4-FFF2-40B4-BE49-F238E27FC236}">
                  <a16:creationId xmlns:a16="http://schemas.microsoft.com/office/drawing/2014/main" id="{7BA19314-6FD6-416D-A215-870475116D53}"/>
                </a:ext>
              </a:extLst>
            </p:cNvPr>
            <p:cNvSpPr/>
            <p:nvPr/>
          </p:nvSpPr>
          <p:spPr>
            <a:xfrm>
              <a:off x="774600" y="420500"/>
              <a:ext cx="1326025" cy="1859475"/>
            </a:xfrm>
            <a:custGeom>
              <a:avLst/>
              <a:gdLst/>
              <a:ahLst/>
              <a:cxnLst/>
              <a:rect l="l" t="t" r="r" b="b"/>
              <a:pathLst>
                <a:path w="53041" h="74379" fill="none" extrusionOk="0">
                  <a:moveTo>
                    <a:pt x="4864" y="1"/>
                  </a:moveTo>
                  <a:cubicBezTo>
                    <a:pt x="3253" y="3740"/>
                    <a:pt x="3283" y="7934"/>
                    <a:pt x="3344" y="11977"/>
                  </a:cubicBezTo>
                  <a:cubicBezTo>
                    <a:pt x="3374" y="15199"/>
                    <a:pt x="3435" y="18542"/>
                    <a:pt x="4894" y="21399"/>
                  </a:cubicBezTo>
                  <a:cubicBezTo>
                    <a:pt x="7052" y="25624"/>
                    <a:pt x="11703" y="27782"/>
                    <a:pt x="15624" y="30427"/>
                  </a:cubicBezTo>
                  <a:cubicBezTo>
                    <a:pt x="18542" y="32433"/>
                    <a:pt x="21369" y="35412"/>
                    <a:pt x="22037" y="38694"/>
                  </a:cubicBezTo>
                  <a:cubicBezTo>
                    <a:pt x="22372" y="40245"/>
                    <a:pt x="23770" y="41369"/>
                    <a:pt x="25381" y="41400"/>
                  </a:cubicBezTo>
                  <a:cubicBezTo>
                    <a:pt x="27721" y="41430"/>
                    <a:pt x="30123" y="42312"/>
                    <a:pt x="32159" y="43527"/>
                  </a:cubicBezTo>
                  <a:cubicBezTo>
                    <a:pt x="35229" y="45321"/>
                    <a:pt x="37873" y="47844"/>
                    <a:pt x="41065" y="49485"/>
                  </a:cubicBezTo>
                  <a:cubicBezTo>
                    <a:pt x="44317" y="51157"/>
                    <a:pt x="48238" y="52008"/>
                    <a:pt x="50518" y="54865"/>
                  </a:cubicBezTo>
                  <a:cubicBezTo>
                    <a:pt x="52585" y="57418"/>
                    <a:pt x="52798" y="60944"/>
                    <a:pt x="52950" y="64257"/>
                  </a:cubicBezTo>
                  <a:cubicBezTo>
                    <a:pt x="53041" y="67388"/>
                    <a:pt x="52828" y="71157"/>
                    <a:pt x="50123" y="72768"/>
                  </a:cubicBezTo>
                  <a:cubicBezTo>
                    <a:pt x="47509" y="74379"/>
                    <a:pt x="44135" y="72950"/>
                    <a:pt x="41430" y="71522"/>
                  </a:cubicBezTo>
                  <a:cubicBezTo>
                    <a:pt x="40183" y="70853"/>
                    <a:pt x="38937" y="70215"/>
                    <a:pt x="37661" y="69546"/>
                  </a:cubicBezTo>
                  <a:cubicBezTo>
                    <a:pt x="36110" y="68725"/>
                    <a:pt x="34499" y="67874"/>
                    <a:pt x="33344" y="66506"/>
                  </a:cubicBezTo>
                  <a:cubicBezTo>
                    <a:pt x="32220" y="65139"/>
                    <a:pt x="31612" y="63193"/>
                    <a:pt x="32402" y="61582"/>
                  </a:cubicBezTo>
                  <a:cubicBezTo>
                    <a:pt x="31855" y="60762"/>
                    <a:pt x="30639" y="60853"/>
                    <a:pt x="29727" y="61218"/>
                  </a:cubicBezTo>
                  <a:cubicBezTo>
                    <a:pt x="28846" y="61582"/>
                    <a:pt x="27873" y="62129"/>
                    <a:pt x="26931" y="61825"/>
                  </a:cubicBezTo>
                  <a:cubicBezTo>
                    <a:pt x="26141" y="61582"/>
                    <a:pt x="25654" y="60792"/>
                    <a:pt x="24925" y="60397"/>
                  </a:cubicBezTo>
                  <a:cubicBezTo>
                    <a:pt x="22858" y="59272"/>
                    <a:pt x="20517" y="61461"/>
                    <a:pt x="18177" y="61613"/>
                  </a:cubicBezTo>
                  <a:cubicBezTo>
                    <a:pt x="16232" y="61734"/>
                    <a:pt x="14530" y="60397"/>
                    <a:pt x="12645" y="59911"/>
                  </a:cubicBezTo>
                  <a:cubicBezTo>
                    <a:pt x="10122" y="59242"/>
                    <a:pt x="7387" y="60154"/>
                    <a:pt x="5289" y="61674"/>
                  </a:cubicBezTo>
                  <a:cubicBezTo>
                    <a:pt x="3162" y="63224"/>
                    <a:pt x="1551" y="65321"/>
                    <a:pt x="0" y="67418"/>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94" name="Google Shape;1129;p59">
              <a:extLst>
                <a:ext uri="{FF2B5EF4-FFF2-40B4-BE49-F238E27FC236}">
                  <a16:creationId xmlns:a16="http://schemas.microsoft.com/office/drawing/2014/main" id="{37F01367-2358-4424-9985-A304DE3CF4EE}"/>
                </a:ext>
              </a:extLst>
            </p:cNvPr>
            <p:cNvSpPr/>
            <p:nvPr/>
          </p:nvSpPr>
          <p:spPr>
            <a:xfrm>
              <a:off x="3546675" y="2624950"/>
              <a:ext cx="1675600" cy="308550"/>
            </a:xfrm>
            <a:custGeom>
              <a:avLst/>
              <a:gdLst/>
              <a:ahLst/>
              <a:cxnLst/>
              <a:rect l="l" t="t" r="r" b="b"/>
              <a:pathLst>
                <a:path w="67024" h="12342" fill="none" extrusionOk="0">
                  <a:moveTo>
                    <a:pt x="1" y="1551"/>
                  </a:moveTo>
                  <a:cubicBezTo>
                    <a:pt x="1460" y="2341"/>
                    <a:pt x="2129" y="4134"/>
                    <a:pt x="3557" y="5016"/>
                  </a:cubicBezTo>
                  <a:cubicBezTo>
                    <a:pt x="4256" y="5380"/>
                    <a:pt x="4986" y="5624"/>
                    <a:pt x="5776" y="5745"/>
                  </a:cubicBezTo>
                  <a:lnTo>
                    <a:pt x="25412" y="9970"/>
                  </a:lnTo>
                  <a:cubicBezTo>
                    <a:pt x="30913" y="11156"/>
                    <a:pt x="36567" y="12341"/>
                    <a:pt x="42129" y="11703"/>
                  </a:cubicBezTo>
                  <a:cubicBezTo>
                    <a:pt x="45990" y="11277"/>
                    <a:pt x="49698" y="9970"/>
                    <a:pt x="53345" y="8633"/>
                  </a:cubicBezTo>
                  <a:cubicBezTo>
                    <a:pt x="58482" y="6718"/>
                    <a:pt x="63923" y="4529"/>
                    <a:pt x="67023" y="0"/>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95" name="Google Shape;1130;p59">
              <a:extLst>
                <a:ext uri="{FF2B5EF4-FFF2-40B4-BE49-F238E27FC236}">
                  <a16:creationId xmlns:a16="http://schemas.microsoft.com/office/drawing/2014/main" id="{05F00B00-973B-44A2-9501-69922D3BFE1F}"/>
                </a:ext>
              </a:extLst>
            </p:cNvPr>
            <p:cNvSpPr/>
            <p:nvPr/>
          </p:nvSpPr>
          <p:spPr>
            <a:xfrm>
              <a:off x="1590725" y="415200"/>
              <a:ext cx="5562425" cy="4867100"/>
            </a:xfrm>
            <a:custGeom>
              <a:avLst/>
              <a:gdLst/>
              <a:ahLst/>
              <a:cxnLst/>
              <a:rect l="l" t="t" r="r" b="b"/>
              <a:pathLst>
                <a:path w="222497" h="194684" fill="none" extrusionOk="0">
                  <a:moveTo>
                    <a:pt x="222497" y="194684"/>
                  </a:moveTo>
                  <a:cubicBezTo>
                    <a:pt x="219062" y="187845"/>
                    <a:pt x="211767" y="183863"/>
                    <a:pt x="204563" y="181219"/>
                  </a:cubicBezTo>
                  <a:cubicBezTo>
                    <a:pt x="197360" y="178574"/>
                    <a:pt x="189700" y="176750"/>
                    <a:pt x="183408" y="172404"/>
                  </a:cubicBezTo>
                  <a:cubicBezTo>
                    <a:pt x="182010" y="171431"/>
                    <a:pt x="180612" y="170246"/>
                    <a:pt x="180034" y="168635"/>
                  </a:cubicBezTo>
                  <a:cubicBezTo>
                    <a:pt x="179061" y="165778"/>
                    <a:pt x="180855" y="162282"/>
                    <a:pt x="179122" y="159820"/>
                  </a:cubicBezTo>
                  <a:cubicBezTo>
                    <a:pt x="178666" y="159151"/>
                    <a:pt x="177998" y="158695"/>
                    <a:pt x="177542" y="157996"/>
                  </a:cubicBezTo>
                  <a:cubicBezTo>
                    <a:pt x="177147" y="157236"/>
                    <a:pt x="176903" y="156416"/>
                    <a:pt x="176843" y="155565"/>
                  </a:cubicBezTo>
                  <a:cubicBezTo>
                    <a:pt x="175961" y="149698"/>
                    <a:pt x="175323" y="143042"/>
                    <a:pt x="179183" y="138574"/>
                  </a:cubicBezTo>
                  <a:cubicBezTo>
                    <a:pt x="180156" y="137419"/>
                    <a:pt x="181402" y="136476"/>
                    <a:pt x="182131" y="135139"/>
                  </a:cubicBezTo>
                  <a:cubicBezTo>
                    <a:pt x="182861" y="133832"/>
                    <a:pt x="182800" y="131887"/>
                    <a:pt x="181523" y="131096"/>
                  </a:cubicBezTo>
                  <a:cubicBezTo>
                    <a:pt x="178970" y="129516"/>
                    <a:pt x="175049" y="133893"/>
                    <a:pt x="173104" y="131613"/>
                  </a:cubicBezTo>
                  <a:cubicBezTo>
                    <a:pt x="172587" y="131005"/>
                    <a:pt x="172526" y="130124"/>
                    <a:pt x="172222" y="129364"/>
                  </a:cubicBezTo>
                  <a:cubicBezTo>
                    <a:pt x="171189" y="126750"/>
                    <a:pt x="167754" y="126385"/>
                    <a:pt x="164927" y="126172"/>
                  </a:cubicBezTo>
                  <a:cubicBezTo>
                    <a:pt x="159456" y="125777"/>
                    <a:pt x="154046" y="124470"/>
                    <a:pt x="148970" y="122373"/>
                  </a:cubicBezTo>
                  <a:cubicBezTo>
                    <a:pt x="142343" y="119637"/>
                    <a:pt x="136143" y="115412"/>
                    <a:pt x="129030" y="114257"/>
                  </a:cubicBezTo>
                  <a:cubicBezTo>
                    <a:pt x="121462" y="113041"/>
                    <a:pt x="113741" y="115412"/>
                    <a:pt x="106081" y="114804"/>
                  </a:cubicBezTo>
                  <a:cubicBezTo>
                    <a:pt x="94409" y="113892"/>
                    <a:pt x="84500" y="106293"/>
                    <a:pt x="75351" y="99029"/>
                  </a:cubicBezTo>
                  <a:cubicBezTo>
                    <a:pt x="70731" y="95351"/>
                    <a:pt x="65078" y="91916"/>
                    <a:pt x="59941" y="89059"/>
                  </a:cubicBezTo>
                  <a:cubicBezTo>
                    <a:pt x="57023" y="87448"/>
                    <a:pt x="53953" y="86020"/>
                    <a:pt x="51339" y="83983"/>
                  </a:cubicBezTo>
                  <a:cubicBezTo>
                    <a:pt x="48694" y="81947"/>
                    <a:pt x="46445" y="79150"/>
                    <a:pt x="45928" y="75837"/>
                  </a:cubicBezTo>
                  <a:cubicBezTo>
                    <a:pt x="45776" y="74986"/>
                    <a:pt x="45746" y="74074"/>
                    <a:pt x="45442" y="73284"/>
                  </a:cubicBezTo>
                  <a:cubicBezTo>
                    <a:pt x="44986" y="72129"/>
                    <a:pt x="43983" y="71278"/>
                    <a:pt x="42767" y="71035"/>
                  </a:cubicBezTo>
                  <a:cubicBezTo>
                    <a:pt x="41886" y="70822"/>
                    <a:pt x="40791" y="71065"/>
                    <a:pt x="40366" y="71886"/>
                  </a:cubicBezTo>
                  <a:cubicBezTo>
                    <a:pt x="40183" y="72372"/>
                    <a:pt x="40092" y="72889"/>
                    <a:pt x="40062" y="73405"/>
                  </a:cubicBezTo>
                  <a:cubicBezTo>
                    <a:pt x="39728" y="75290"/>
                    <a:pt x="37782" y="76597"/>
                    <a:pt x="35837" y="76658"/>
                  </a:cubicBezTo>
                  <a:cubicBezTo>
                    <a:pt x="33892" y="76719"/>
                    <a:pt x="32098" y="75746"/>
                    <a:pt x="30670" y="74439"/>
                  </a:cubicBezTo>
                  <a:cubicBezTo>
                    <a:pt x="29575" y="73466"/>
                    <a:pt x="28633" y="72250"/>
                    <a:pt x="28329" y="70822"/>
                  </a:cubicBezTo>
                  <a:cubicBezTo>
                    <a:pt x="27995" y="69363"/>
                    <a:pt x="28451" y="67721"/>
                    <a:pt x="29636" y="66870"/>
                  </a:cubicBezTo>
                  <a:cubicBezTo>
                    <a:pt x="30153" y="66475"/>
                    <a:pt x="30822" y="66262"/>
                    <a:pt x="31095" y="65685"/>
                  </a:cubicBezTo>
                  <a:cubicBezTo>
                    <a:pt x="31369" y="65016"/>
                    <a:pt x="31034" y="64287"/>
                    <a:pt x="30639" y="63709"/>
                  </a:cubicBezTo>
                  <a:cubicBezTo>
                    <a:pt x="29454" y="61764"/>
                    <a:pt x="28056" y="60001"/>
                    <a:pt x="26445" y="58390"/>
                  </a:cubicBezTo>
                  <a:cubicBezTo>
                    <a:pt x="18755" y="50700"/>
                    <a:pt x="10791" y="43071"/>
                    <a:pt x="2675" y="35837"/>
                  </a:cubicBezTo>
                  <a:cubicBezTo>
                    <a:pt x="1794" y="35077"/>
                    <a:pt x="912" y="34256"/>
                    <a:pt x="517" y="33162"/>
                  </a:cubicBezTo>
                  <a:cubicBezTo>
                    <a:pt x="0" y="31794"/>
                    <a:pt x="395" y="30244"/>
                    <a:pt x="821" y="28846"/>
                  </a:cubicBezTo>
                  <a:cubicBezTo>
                    <a:pt x="1703" y="26292"/>
                    <a:pt x="2706" y="23769"/>
                    <a:pt x="3830" y="21307"/>
                  </a:cubicBezTo>
                  <a:cubicBezTo>
                    <a:pt x="4408" y="19909"/>
                    <a:pt x="5107" y="18572"/>
                    <a:pt x="5988" y="17326"/>
                  </a:cubicBezTo>
                  <a:cubicBezTo>
                    <a:pt x="7083" y="15867"/>
                    <a:pt x="8542" y="14742"/>
                    <a:pt x="10001" y="13648"/>
                  </a:cubicBezTo>
                  <a:cubicBezTo>
                    <a:pt x="11004" y="12888"/>
                    <a:pt x="12067" y="12098"/>
                    <a:pt x="13314" y="11824"/>
                  </a:cubicBezTo>
                  <a:cubicBezTo>
                    <a:pt x="14560" y="11550"/>
                    <a:pt x="16049" y="11915"/>
                    <a:pt x="16657" y="13040"/>
                  </a:cubicBezTo>
                  <a:cubicBezTo>
                    <a:pt x="18481" y="11672"/>
                    <a:pt x="19940" y="9909"/>
                    <a:pt x="20913" y="7873"/>
                  </a:cubicBezTo>
                  <a:cubicBezTo>
                    <a:pt x="21399" y="6839"/>
                    <a:pt x="21855" y="5654"/>
                    <a:pt x="22919" y="5319"/>
                  </a:cubicBezTo>
                  <a:cubicBezTo>
                    <a:pt x="23831" y="5015"/>
                    <a:pt x="24803" y="5471"/>
                    <a:pt x="25746" y="5532"/>
                  </a:cubicBezTo>
                  <a:cubicBezTo>
                    <a:pt x="29119" y="5684"/>
                    <a:pt x="30730" y="1094"/>
                    <a:pt x="33952" y="0"/>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96" name="Google Shape;1131;p59">
              <a:extLst>
                <a:ext uri="{FF2B5EF4-FFF2-40B4-BE49-F238E27FC236}">
                  <a16:creationId xmlns:a16="http://schemas.microsoft.com/office/drawing/2014/main" id="{833B40B6-E598-4469-B0B5-DF4373D54CAC}"/>
                </a:ext>
              </a:extLst>
            </p:cNvPr>
            <p:cNvSpPr/>
            <p:nvPr/>
          </p:nvSpPr>
          <p:spPr>
            <a:xfrm>
              <a:off x="2189525" y="1102900"/>
              <a:ext cx="448350" cy="449100"/>
            </a:xfrm>
            <a:custGeom>
              <a:avLst/>
              <a:gdLst/>
              <a:ahLst/>
              <a:cxnLst/>
              <a:rect l="l" t="t" r="r" b="b"/>
              <a:pathLst>
                <a:path w="17934" h="17964" fill="none" extrusionOk="0">
                  <a:moveTo>
                    <a:pt x="0" y="0"/>
                  </a:moveTo>
                  <a:lnTo>
                    <a:pt x="17934" y="17964"/>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97" name="Google Shape;1132;p59">
              <a:extLst>
                <a:ext uri="{FF2B5EF4-FFF2-40B4-BE49-F238E27FC236}">
                  <a16:creationId xmlns:a16="http://schemas.microsoft.com/office/drawing/2014/main" id="{8E8DF988-0E30-4346-99C6-196C697D0790}"/>
                </a:ext>
              </a:extLst>
            </p:cNvPr>
            <p:cNvSpPr/>
            <p:nvPr/>
          </p:nvSpPr>
          <p:spPr>
            <a:xfrm>
              <a:off x="2360500" y="931925"/>
              <a:ext cx="1183175" cy="2060075"/>
            </a:xfrm>
            <a:custGeom>
              <a:avLst/>
              <a:gdLst/>
              <a:ahLst/>
              <a:cxnLst/>
              <a:rect l="l" t="t" r="r" b="b"/>
              <a:pathLst>
                <a:path w="47327" h="82403" fill="none" extrusionOk="0">
                  <a:moveTo>
                    <a:pt x="0" y="0"/>
                  </a:moveTo>
                  <a:lnTo>
                    <a:pt x="14104" y="14134"/>
                  </a:lnTo>
                  <a:lnTo>
                    <a:pt x="47326" y="34378"/>
                  </a:lnTo>
                  <a:lnTo>
                    <a:pt x="34378" y="55016"/>
                  </a:lnTo>
                  <a:lnTo>
                    <a:pt x="25472" y="71642"/>
                  </a:lnTo>
                  <a:cubicBezTo>
                    <a:pt x="26141" y="72949"/>
                    <a:pt x="27356" y="73892"/>
                    <a:pt x="28815" y="74196"/>
                  </a:cubicBezTo>
                  <a:cubicBezTo>
                    <a:pt x="31338" y="74864"/>
                    <a:pt x="31247" y="77144"/>
                    <a:pt x="32645" y="78026"/>
                  </a:cubicBezTo>
                  <a:cubicBezTo>
                    <a:pt x="34013" y="78937"/>
                    <a:pt x="36293" y="77722"/>
                    <a:pt x="40518" y="82403"/>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98" name="Google Shape;1133;p59">
              <a:extLst>
                <a:ext uri="{FF2B5EF4-FFF2-40B4-BE49-F238E27FC236}">
                  <a16:creationId xmlns:a16="http://schemas.microsoft.com/office/drawing/2014/main" id="{38F5AAC6-3B67-466B-A5DB-E7D50DDD1E3E}"/>
                </a:ext>
              </a:extLst>
            </p:cNvPr>
            <p:cNvSpPr/>
            <p:nvPr/>
          </p:nvSpPr>
          <p:spPr>
            <a:xfrm>
              <a:off x="2053500" y="356675"/>
              <a:ext cx="646700" cy="1074525"/>
            </a:xfrm>
            <a:custGeom>
              <a:avLst/>
              <a:gdLst/>
              <a:ahLst/>
              <a:cxnLst/>
              <a:rect l="l" t="t" r="r" b="b"/>
              <a:pathLst>
                <a:path w="25868" h="42981" fill="none" extrusionOk="0">
                  <a:moveTo>
                    <a:pt x="0" y="42980"/>
                  </a:moveTo>
                  <a:lnTo>
                    <a:pt x="25867" y="17144"/>
                  </a:lnTo>
                  <a:lnTo>
                    <a:pt x="23861"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99" name="Google Shape;1134;p59">
              <a:extLst>
                <a:ext uri="{FF2B5EF4-FFF2-40B4-BE49-F238E27FC236}">
                  <a16:creationId xmlns:a16="http://schemas.microsoft.com/office/drawing/2014/main" id="{B4842280-A02C-45D3-9A5A-3A23C0B0BFD8}"/>
                </a:ext>
              </a:extLst>
            </p:cNvPr>
            <p:cNvSpPr/>
            <p:nvPr/>
          </p:nvSpPr>
          <p:spPr>
            <a:xfrm>
              <a:off x="2151525" y="895450"/>
              <a:ext cx="633775" cy="633775"/>
            </a:xfrm>
            <a:custGeom>
              <a:avLst/>
              <a:gdLst/>
              <a:ahLst/>
              <a:cxnLst/>
              <a:rect l="l" t="t" r="r" b="b"/>
              <a:pathLst>
                <a:path w="25351" h="25351" fill="none" extrusionOk="0">
                  <a:moveTo>
                    <a:pt x="0" y="25350"/>
                  </a:moveTo>
                  <a:lnTo>
                    <a:pt x="25350"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00" name="Google Shape;1135;p59">
              <a:extLst>
                <a:ext uri="{FF2B5EF4-FFF2-40B4-BE49-F238E27FC236}">
                  <a16:creationId xmlns:a16="http://schemas.microsoft.com/office/drawing/2014/main" id="{0E0CCEE8-BCD7-4128-8730-3E4F07942FF2}"/>
                </a:ext>
              </a:extLst>
            </p:cNvPr>
            <p:cNvSpPr/>
            <p:nvPr/>
          </p:nvSpPr>
          <p:spPr>
            <a:xfrm>
              <a:off x="2589975" y="1460050"/>
              <a:ext cx="409600" cy="673275"/>
            </a:xfrm>
            <a:custGeom>
              <a:avLst/>
              <a:gdLst/>
              <a:ahLst/>
              <a:cxnLst/>
              <a:rect l="l" t="t" r="r" b="b"/>
              <a:pathLst>
                <a:path w="16384" h="26931" fill="none" extrusionOk="0">
                  <a:moveTo>
                    <a:pt x="16384" y="0"/>
                  </a:moveTo>
                  <a:lnTo>
                    <a:pt x="1" y="2693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01" name="Google Shape;1136;p59">
              <a:extLst>
                <a:ext uri="{FF2B5EF4-FFF2-40B4-BE49-F238E27FC236}">
                  <a16:creationId xmlns:a16="http://schemas.microsoft.com/office/drawing/2014/main" id="{855CE0F9-5BB5-4A51-A27A-49CD8E159F9E}"/>
                </a:ext>
              </a:extLst>
            </p:cNvPr>
            <p:cNvSpPr/>
            <p:nvPr/>
          </p:nvSpPr>
          <p:spPr>
            <a:xfrm>
              <a:off x="2825550" y="353650"/>
              <a:ext cx="538025" cy="1682400"/>
            </a:xfrm>
            <a:custGeom>
              <a:avLst/>
              <a:gdLst/>
              <a:ahLst/>
              <a:cxnLst/>
              <a:rect l="l" t="t" r="r" b="b"/>
              <a:pathLst>
                <a:path w="21521" h="67296" fill="none" extrusionOk="0">
                  <a:moveTo>
                    <a:pt x="0" y="67296"/>
                  </a:moveTo>
                  <a:lnTo>
                    <a:pt x="12280" y="47508"/>
                  </a:lnTo>
                  <a:lnTo>
                    <a:pt x="21521" y="32371"/>
                  </a:lnTo>
                  <a:lnTo>
                    <a:pt x="19758" y="21672"/>
                  </a:lnTo>
                  <a:lnTo>
                    <a:pt x="17235"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02" name="Google Shape;1137;p59">
              <a:extLst>
                <a:ext uri="{FF2B5EF4-FFF2-40B4-BE49-F238E27FC236}">
                  <a16:creationId xmlns:a16="http://schemas.microsoft.com/office/drawing/2014/main" id="{F3A4A2FA-18FC-4F3E-A5D0-14D2F4DE9660}"/>
                </a:ext>
              </a:extLst>
            </p:cNvPr>
            <p:cNvSpPr/>
            <p:nvPr/>
          </p:nvSpPr>
          <p:spPr>
            <a:xfrm>
              <a:off x="3454750" y="311075"/>
              <a:ext cx="1553225" cy="2006150"/>
            </a:xfrm>
            <a:custGeom>
              <a:avLst/>
              <a:gdLst/>
              <a:ahLst/>
              <a:cxnLst/>
              <a:rect l="l" t="t" r="r" b="b"/>
              <a:pathLst>
                <a:path w="62129" h="80246" fill="none" extrusionOk="0">
                  <a:moveTo>
                    <a:pt x="0" y="3405"/>
                  </a:moveTo>
                  <a:lnTo>
                    <a:pt x="3556" y="32372"/>
                  </a:lnTo>
                  <a:cubicBezTo>
                    <a:pt x="3556" y="32372"/>
                    <a:pt x="4894" y="37722"/>
                    <a:pt x="3556" y="43254"/>
                  </a:cubicBezTo>
                  <a:cubicBezTo>
                    <a:pt x="2219" y="48755"/>
                    <a:pt x="3313" y="53497"/>
                    <a:pt x="5380" y="57661"/>
                  </a:cubicBezTo>
                  <a:cubicBezTo>
                    <a:pt x="7477" y="61795"/>
                    <a:pt x="6869" y="74744"/>
                    <a:pt x="6869" y="74744"/>
                  </a:cubicBezTo>
                  <a:lnTo>
                    <a:pt x="13040" y="80245"/>
                  </a:lnTo>
                  <a:lnTo>
                    <a:pt x="20791" y="74744"/>
                  </a:lnTo>
                  <a:lnTo>
                    <a:pt x="30426" y="16019"/>
                  </a:lnTo>
                  <a:lnTo>
                    <a:pt x="34712" y="1"/>
                  </a:lnTo>
                  <a:lnTo>
                    <a:pt x="36840" y="1"/>
                  </a:lnTo>
                  <a:lnTo>
                    <a:pt x="41551" y="15776"/>
                  </a:lnTo>
                  <a:lnTo>
                    <a:pt x="40913" y="22737"/>
                  </a:lnTo>
                  <a:lnTo>
                    <a:pt x="62129" y="22858"/>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03" name="Google Shape;1138;p59">
              <a:extLst>
                <a:ext uri="{FF2B5EF4-FFF2-40B4-BE49-F238E27FC236}">
                  <a16:creationId xmlns:a16="http://schemas.microsoft.com/office/drawing/2014/main" id="{F118CE89-0B44-4A7D-A609-BA14BBB3DFA3}"/>
                </a:ext>
              </a:extLst>
            </p:cNvPr>
            <p:cNvSpPr/>
            <p:nvPr/>
          </p:nvSpPr>
          <p:spPr>
            <a:xfrm>
              <a:off x="3863550" y="399225"/>
              <a:ext cx="2444600" cy="3151300"/>
            </a:xfrm>
            <a:custGeom>
              <a:avLst/>
              <a:gdLst/>
              <a:ahLst/>
              <a:cxnLst/>
              <a:rect l="l" t="t" r="r" b="b"/>
              <a:pathLst>
                <a:path w="97784" h="126052" fill="none" extrusionOk="0">
                  <a:moveTo>
                    <a:pt x="1" y="1"/>
                  </a:moveTo>
                  <a:cubicBezTo>
                    <a:pt x="1" y="1"/>
                    <a:pt x="3557" y="31156"/>
                    <a:pt x="5138" y="36050"/>
                  </a:cubicBezTo>
                  <a:cubicBezTo>
                    <a:pt x="6718" y="40913"/>
                    <a:pt x="20427" y="65473"/>
                    <a:pt x="20427" y="65473"/>
                  </a:cubicBezTo>
                  <a:lnTo>
                    <a:pt x="33467" y="93072"/>
                  </a:lnTo>
                  <a:lnTo>
                    <a:pt x="35807" y="108695"/>
                  </a:lnTo>
                  <a:lnTo>
                    <a:pt x="47753" y="108695"/>
                  </a:lnTo>
                  <a:cubicBezTo>
                    <a:pt x="47753" y="108695"/>
                    <a:pt x="59728" y="119699"/>
                    <a:pt x="65230" y="122373"/>
                  </a:cubicBezTo>
                  <a:cubicBezTo>
                    <a:pt x="70762" y="125079"/>
                    <a:pt x="78543" y="126051"/>
                    <a:pt x="86477" y="124714"/>
                  </a:cubicBezTo>
                  <a:lnTo>
                    <a:pt x="97784" y="11453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04" name="Google Shape;1139;p59">
              <a:extLst>
                <a:ext uri="{FF2B5EF4-FFF2-40B4-BE49-F238E27FC236}">
                  <a16:creationId xmlns:a16="http://schemas.microsoft.com/office/drawing/2014/main" id="{8FE8D9E1-9F2E-490A-BB54-5F450D3779AD}"/>
                </a:ext>
              </a:extLst>
            </p:cNvPr>
            <p:cNvSpPr/>
            <p:nvPr/>
          </p:nvSpPr>
          <p:spPr>
            <a:xfrm>
              <a:off x="5235175" y="2283000"/>
              <a:ext cx="2392925" cy="354125"/>
            </a:xfrm>
            <a:custGeom>
              <a:avLst/>
              <a:gdLst/>
              <a:ahLst/>
              <a:cxnLst/>
              <a:rect l="l" t="t" r="r" b="b"/>
              <a:pathLst>
                <a:path w="95717" h="14165" fill="none" extrusionOk="0">
                  <a:moveTo>
                    <a:pt x="0" y="14165"/>
                  </a:moveTo>
                  <a:lnTo>
                    <a:pt x="95716"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05" name="Google Shape;1140;p59">
              <a:extLst>
                <a:ext uri="{FF2B5EF4-FFF2-40B4-BE49-F238E27FC236}">
                  <a16:creationId xmlns:a16="http://schemas.microsoft.com/office/drawing/2014/main" id="{71F6737C-A7CA-49AB-B2B2-235A0F911477}"/>
                </a:ext>
              </a:extLst>
            </p:cNvPr>
            <p:cNvSpPr/>
            <p:nvPr/>
          </p:nvSpPr>
          <p:spPr>
            <a:xfrm>
              <a:off x="6779275" y="1804275"/>
              <a:ext cx="131475" cy="25"/>
            </a:xfrm>
            <a:custGeom>
              <a:avLst/>
              <a:gdLst/>
              <a:ahLst/>
              <a:cxnLst/>
              <a:rect l="l" t="t" r="r" b="b"/>
              <a:pathLst>
                <a:path w="5259" h="1" fill="none" extrusionOk="0">
                  <a:moveTo>
                    <a:pt x="0" y="0"/>
                  </a:moveTo>
                  <a:lnTo>
                    <a:pt x="5259"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06" name="Google Shape;1141;p59">
              <a:extLst>
                <a:ext uri="{FF2B5EF4-FFF2-40B4-BE49-F238E27FC236}">
                  <a16:creationId xmlns:a16="http://schemas.microsoft.com/office/drawing/2014/main" id="{140ECBC2-8AB8-4FF8-9513-843B5A6586DF}"/>
                </a:ext>
              </a:extLst>
            </p:cNvPr>
            <p:cNvSpPr/>
            <p:nvPr/>
          </p:nvSpPr>
          <p:spPr>
            <a:xfrm>
              <a:off x="5890950" y="1022350"/>
              <a:ext cx="1205975" cy="2503850"/>
            </a:xfrm>
            <a:custGeom>
              <a:avLst/>
              <a:gdLst/>
              <a:ahLst/>
              <a:cxnLst/>
              <a:rect l="l" t="t" r="r" b="b"/>
              <a:pathLst>
                <a:path w="48239" h="100154" fill="none" extrusionOk="0">
                  <a:moveTo>
                    <a:pt x="48239" y="100154"/>
                  </a:moveTo>
                  <a:lnTo>
                    <a:pt x="45169" y="78573"/>
                  </a:lnTo>
                  <a:lnTo>
                    <a:pt x="41764" y="54530"/>
                  </a:lnTo>
                  <a:lnTo>
                    <a:pt x="37631" y="28420"/>
                  </a:lnTo>
                  <a:lnTo>
                    <a:pt x="1"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07" name="Google Shape;1142;p59">
              <a:extLst>
                <a:ext uri="{FF2B5EF4-FFF2-40B4-BE49-F238E27FC236}">
                  <a16:creationId xmlns:a16="http://schemas.microsoft.com/office/drawing/2014/main" id="{7D13EB21-CC24-4CDC-9D80-7EDCB235702A}"/>
                </a:ext>
              </a:extLst>
            </p:cNvPr>
            <p:cNvSpPr/>
            <p:nvPr/>
          </p:nvSpPr>
          <p:spPr>
            <a:xfrm>
              <a:off x="7078675" y="1865050"/>
              <a:ext cx="164150" cy="1086675"/>
            </a:xfrm>
            <a:custGeom>
              <a:avLst/>
              <a:gdLst/>
              <a:ahLst/>
              <a:cxnLst/>
              <a:rect l="l" t="t" r="r" b="b"/>
              <a:pathLst>
                <a:path w="6566" h="43467" fill="none" extrusionOk="0">
                  <a:moveTo>
                    <a:pt x="0" y="1"/>
                  </a:moveTo>
                  <a:lnTo>
                    <a:pt x="6566" y="43467"/>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08" name="Google Shape;1143;p59">
              <a:extLst>
                <a:ext uri="{FF2B5EF4-FFF2-40B4-BE49-F238E27FC236}">
                  <a16:creationId xmlns:a16="http://schemas.microsoft.com/office/drawing/2014/main" id="{C71A498A-E526-41D0-8451-1B7ECF5AFA93}"/>
                </a:ext>
              </a:extLst>
            </p:cNvPr>
            <p:cNvSpPr/>
            <p:nvPr/>
          </p:nvSpPr>
          <p:spPr>
            <a:xfrm>
              <a:off x="6573325" y="1997275"/>
              <a:ext cx="884550" cy="88925"/>
            </a:xfrm>
            <a:custGeom>
              <a:avLst/>
              <a:gdLst/>
              <a:ahLst/>
              <a:cxnLst/>
              <a:rect l="l" t="t" r="r" b="b"/>
              <a:pathLst>
                <a:path w="35382" h="3557" fill="none" extrusionOk="0">
                  <a:moveTo>
                    <a:pt x="1" y="3557"/>
                  </a:moveTo>
                  <a:lnTo>
                    <a:pt x="28907" y="1"/>
                  </a:lnTo>
                  <a:lnTo>
                    <a:pt x="35382" y="2767"/>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09" name="Google Shape;1144;p59">
              <a:extLst>
                <a:ext uri="{FF2B5EF4-FFF2-40B4-BE49-F238E27FC236}">
                  <a16:creationId xmlns:a16="http://schemas.microsoft.com/office/drawing/2014/main" id="{E1132FFA-E635-4011-9448-0411D33D3747}"/>
                </a:ext>
              </a:extLst>
            </p:cNvPr>
            <p:cNvSpPr/>
            <p:nvPr/>
          </p:nvSpPr>
          <p:spPr>
            <a:xfrm>
              <a:off x="6573325" y="1898500"/>
              <a:ext cx="337425" cy="1652025"/>
            </a:xfrm>
            <a:custGeom>
              <a:avLst/>
              <a:gdLst/>
              <a:ahLst/>
              <a:cxnLst/>
              <a:rect l="l" t="t" r="r" b="b"/>
              <a:pathLst>
                <a:path w="13497" h="66081" fill="none" extrusionOk="0">
                  <a:moveTo>
                    <a:pt x="1" y="0"/>
                  </a:moveTo>
                  <a:lnTo>
                    <a:pt x="4074" y="1946"/>
                  </a:lnTo>
                  <a:lnTo>
                    <a:pt x="13497" y="6608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10" name="Google Shape;1145;p59">
              <a:extLst>
                <a:ext uri="{FF2B5EF4-FFF2-40B4-BE49-F238E27FC236}">
                  <a16:creationId xmlns:a16="http://schemas.microsoft.com/office/drawing/2014/main" id="{FE5C9D60-332E-4750-BA01-2E368E332AE8}"/>
                </a:ext>
              </a:extLst>
            </p:cNvPr>
            <p:cNvSpPr/>
            <p:nvPr/>
          </p:nvSpPr>
          <p:spPr>
            <a:xfrm>
              <a:off x="6419075" y="1449400"/>
              <a:ext cx="491675" cy="2665725"/>
            </a:xfrm>
            <a:custGeom>
              <a:avLst/>
              <a:gdLst/>
              <a:ahLst/>
              <a:cxnLst/>
              <a:rect l="l" t="t" r="r" b="b"/>
              <a:pathLst>
                <a:path w="19667" h="106629" fill="none" extrusionOk="0">
                  <a:moveTo>
                    <a:pt x="19667" y="1"/>
                  </a:moveTo>
                  <a:lnTo>
                    <a:pt x="1" y="27113"/>
                  </a:lnTo>
                  <a:lnTo>
                    <a:pt x="1156" y="32341"/>
                  </a:lnTo>
                  <a:lnTo>
                    <a:pt x="8937" y="80123"/>
                  </a:lnTo>
                  <a:lnTo>
                    <a:pt x="8937" y="86111"/>
                  </a:lnTo>
                  <a:lnTo>
                    <a:pt x="7904" y="106628"/>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11" name="Google Shape;1146;p59">
              <a:extLst>
                <a:ext uri="{FF2B5EF4-FFF2-40B4-BE49-F238E27FC236}">
                  <a16:creationId xmlns:a16="http://schemas.microsoft.com/office/drawing/2014/main" id="{05121683-E68F-487B-AD9E-3F69A5957AF8}"/>
                </a:ext>
              </a:extLst>
            </p:cNvPr>
            <p:cNvSpPr/>
            <p:nvPr/>
          </p:nvSpPr>
          <p:spPr>
            <a:xfrm>
              <a:off x="5173625" y="329325"/>
              <a:ext cx="1459775" cy="3057050"/>
            </a:xfrm>
            <a:custGeom>
              <a:avLst/>
              <a:gdLst/>
              <a:ahLst/>
              <a:cxnLst/>
              <a:rect l="l" t="t" r="r" b="b"/>
              <a:pathLst>
                <a:path w="58391" h="122282" fill="none" extrusionOk="0">
                  <a:moveTo>
                    <a:pt x="18572" y="31247"/>
                  </a:moveTo>
                  <a:lnTo>
                    <a:pt x="43618" y="22584"/>
                  </a:lnTo>
                  <a:lnTo>
                    <a:pt x="44256" y="31247"/>
                  </a:lnTo>
                  <a:lnTo>
                    <a:pt x="25289" y="55564"/>
                  </a:lnTo>
                  <a:lnTo>
                    <a:pt x="30305" y="58998"/>
                  </a:lnTo>
                  <a:lnTo>
                    <a:pt x="58390" y="22584"/>
                  </a:lnTo>
                  <a:lnTo>
                    <a:pt x="56536" y="16353"/>
                  </a:lnTo>
                  <a:lnTo>
                    <a:pt x="48724" y="9393"/>
                  </a:lnTo>
                  <a:lnTo>
                    <a:pt x="45381" y="0"/>
                  </a:lnTo>
                  <a:lnTo>
                    <a:pt x="41916" y="851"/>
                  </a:lnTo>
                  <a:lnTo>
                    <a:pt x="43132" y="13922"/>
                  </a:lnTo>
                  <a:cubicBezTo>
                    <a:pt x="43132" y="13922"/>
                    <a:pt x="28116" y="15867"/>
                    <a:pt x="18572" y="22706"/>
                  </a:cubicBezTo>
                  <a:lnTo>
                    <a:pt x="0" y="26627"/>
                  </a:lnTo>
                  <a:lnTo>
                    <a:pt x="17599" y="46749"/>
                  </a:lnTo>
                  <a:lnTo>
                    <a:pt x="14560" y="76324"/>
                  </a:lnTo>
                  <a:lnTo>
                    <a:pt x="14560" y="87844"/>
                  </a:lnTo>
                  <a:lnTo>
                    <a:pt x="15472" y="104014"/>
                  </a:lnTo>
                  <a:cubicBezTo>
                    <a:pt x="15472" y="104014"/>
                    <a:pt x="18116" y="113558"/>
                    <a:pt x="8329" y="122282"/>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12" name="Google Shape;1147;p59">
              <a:extLst>
                <a:ext uri="{FF2B5EF4-FFF2-40B4-BE49-F238E27FC236}">
                  <a16:creationId xmlns:a16="http://schemas.microsoft.com/office/drawing/2014/main" id="{9D3A51B2-1B97-4CD4-962C-3220A82D3B69}"/>
                </a:ext>
              </a:extLst>
            </p:cNvPr>
            <p:cNvSpPr/>
            <p:nvPr/>
          </p:nvSpPr>
          <p:spPr>
            <a:xfrm>
              <a:off x="4780000" y="414425"/>
              <a:ext cx="989400" cy="4111025"/>
            </a:xfrm>
            <a:custGeom>
              <a:avLst/>
              <a:gdLst/>
              <a:ahLst/>
              <a:cxnLst/>
              <a:rect l="l" t="t" r="r" b="b"/>
              <a:pathLst>
                <a:path w="39576" h="164441" fill="none" extrusionOk="0">
                  <a:moveTo>
                    <a:pt x="18238" y="164441"/>
                  </a:moveTo>
                  <a:lnTo>
                    <a:pt x="39575" y="109425"/>
                  </a:lnTo>
                  <a:lnTo>
                    <a:pt x="35989" y="81826"/>
                  </a:lnTo>
                  <a:lnTo>
                    <a:pt x="15745" y="23223"/>
                  </a:lnTo>
                  <a:lnTo>
                    <a:pt x="9696" y="12159"/>
                  </a:lnTo>
                  <a:cubicBezTo>
                    <a:pt x="9696" y="12159"/>
                    <a:pt x="2280" y="6931"/>
                    <a:pt x="0" y="1"/>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13" name="Google Shape;1148;p59">
              <a:extLst>
                <a:ext uri="{FF2B5EF4-FFF2-40B4-BE49-F238E27FC236}">
                  <a16:creationId xmlns:a16="http://schemas.microsoft.com/office/drawing/2014/main" id="{C9D2B916-1D45-4BE0-A9E5-9CC578552F8C}"/>
                </a:ext>
              </a:extLst>
            </p:cNvPr>
            <p:cNvSpPr/>
            <p:nvPr/>
          </p:nvSpPr>
          <p:spPr>
            <a:xfrm>
              <a:off x="3754900" y="329325"/>
              <a:ext cx="1802475" cy="471925"/>
            </a:xfrm>
            <a:custGeom>
              <a:avLst/>
              <a:gdLst/>
              <a:ahLst/>
              <a:cxnLst/>
              <a:rect l="l" t="t" r="r" b="b"/>
              <a:pathLst>
                <a:path w="72099" h="18877" fill="none" extrusionOk="0">
                  <a:moveTo>
                    <a:pt x="0" y="16323"/>
                  </a:moveTo>
                  <a:cubicBezTo>
                    <a:pt x="0" y="16323"/>
                    <a:pt x="6140" y="17873"/>
                    <a:pt x="15928" y="15411"/>
                  </a:cubicBezTo>
                  <a:cubicBezTo>
                    <a:pt x="25685" y="12979"/>
                    <a:pt x="39849" y="18876"/>
                    <a:pt x="52220" y="13405"/>
                  </a:cubicBezTo>
                  <a:cubicBezTo>
                    <a:pt x="64622" y="7934"/>
                    <a:pt x="72099" y="0"/>
                    <a:pt x="72099" y="0"/>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14" name="Google Shape;1149;p59">
              <a:extLst>
                <a:ext uri="{FF2B5EF4-FFF2-40B4-BE49-F238E27FC236}">
                  <a16:creationId xmlns:a16="http://schemas.microsoft.com/office/drawing/2014/main" id="{5568005B-AF35-4B14-95B5-596595480757}"/>
                </a:ext>
              </a:extLst>
            </p:cNvPr>
            <p:cNvSpPr/>
            <p:nvPr/>
          </p:nvSpPr>
          <p:spPr>
            <a:xfrm>
              <a:off x="4210075" y="879475"/>
              <a:ext cx="1162650" cy="693050"/>
            </a:xfrm>
            <a:custGeom>
              <a:avLst/>
              <a:gdLst/>
              <a:ahLst/>
              <a:cxnLst/>
              <a:rect l="l" t="t" r="r" b="b"/>
              <a:pathLst>
                <a:path w="46506" h="27722" fill="none" extrusionOk="0">
                  <a:moveTo>
                    <a:pt x="0" y="1"/>
                  </a:moveTo>
                  <a:lnTo>
                    <a:pt x="10700" y="1"/>
                  </a:lnTo>
                  <a:cubicBezTo>
                    <a:pt x="10700" y="1"/>
                    <a:pt x="25533" y="6232"/>
                    <a:pt x="27083" y="11399"/>
                  </a:cubicBezTo>
                  <a:cubicBezTo>
                    <a:pt x="27083" y="11399"/>
                    <a:pt x="37539" y="19059"/>
                    <a:pt x="38025" y="25989"/>
                  </a:cubicBezTo>
                  <a:cubicBezTo>
                    <a:pt x="38025" y="25989"/>
                    <a:pt x="43770" y="25533"/>
                    <a:pt x="46506" y="27722"/>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15" name="Google Shape;1150;p59">
              <a:extLst>
                <a:ext uri="{FF2B5EF4-FFF2-40B4-BE49-F238E27FC236}">
                  <a16:creationId xmlns:a16="http://schemas.microsoft.com/office/drawing/2014/main" id="{707C1754-C513-442C-8AC2-1D96DDDE80AC}"/>
                </a:ext>
              </a:extLst>
            </p:cNvPr>
            <p:cNvSpPr/>
            <p:nvPr/>
          </p:nvSpPr>
          <p:spPr>
            <a:xfrm>
              <a:off x="3973750" y="1238900"/>
              <a:ext cx="1413425" cy="1116325"/>
            </a:xfrm>
            <a:custGeom>
              <a:avLst/>
              <a:gdLst/>
              <a:ahLst/>
              <a:cxnLst/>
              <a:rect l="l" t="t" r="r" b="b"/>
              <a:pathLst>
                <a:path w="56537" h="44653" fill="none" extrusionOk="0">
                  <a:moveTo>
                    <a:pt x="56536" y="1"/>
                  </a:moveTo>
                  <a:cubicBezTo>
                    <a:pt x="56536" y="1"/>
                    <a:pt x="45259" y="6566"/>
                    <a:pt x="41764" y="9241"/>
                  </a:cubicBezTo>
                  <a:cubicBezTo>
                    <a:pt x="38268" y="11916"/>
                    <a:pt x="39575" y="19272"/>
                    <a:pt x="36566" y="23010"/>
                  </a:cubicBezTo>
                  <a:cubicBezTo>
                    <a:pt x="33557" y="26749"/>
                    <a:pt x="32341" y="27631"/>
                    <a:pt x="32250" y="28482"/>
                  </a:cubicBezTo>
                  <a:cubicBezTo>
                    <a:pt x="32159" y="29363"/>
                    <a:pt x="32250" y="34743"/>
                    <a:pt x="32250" y="34743"/>
                  </a:cubicBezTo>
                  <a:lnTo>
                    <a:pt x="22068" y="44652"/>
                  </a:lnTo>
                  <a:lnTo>
                    <a:pt x="15472" y="39850"/>
                  </a:lnTo>
                  <a:lnTo>
                    <a:pt x="0" y="3763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16" name="Google Shape;1151;p59">
              <a:extLst>
                <a:ext uri="{FF2B5EF4-FFF2-40B4-BE49-F238E27FC236}">
                  <a16:creationId xmlns:a16="http://schemas.microsoft.com/office/drawing/2014/main" id="{2BFAC2CB-1AE4-43FF-BD9F-F7B4B5706AE5}"/>
                </a:ext>
              </a:extLst>
            </p:cNvPr>
            <p:cNvSpPr/>
            <p:nvPr/>
          </p:nvSpPr>
          <p:spPr>
            <a:xfrm>
              <a:off x="3543650" y="1734350"/>
              <a:ext cx="764475" cy="182400"/>
            </a:xfrm>
            <a:custGeom>
              <a:avLst/>
              <a:gdLst/>
              <a:ahLst/>
              <a:cxnLst/>
              <a:rect l="l" t="t" r="r" b="b"/>
              <a:pathLst>
                <a:path w="30579" h="7296" fill="none" extrusionOk="0">
                  <a:moveTo>
                    <a:pt x="30578" y="7296"/>
                  </a:moveTo>
                  <a:lnTo>
                    <a:pt x="2736" y="3952"/>
                  </a:lnTo>
                  <a:lnTo>
                    <a:pt x="0" y="2281"/>
                  </a:lnTo>
                  <a:lnTo>
                    <a:pt x="1459"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17" name="Google Shape;1152;p59">
              <a:extLst>
                <a:ext uri="{FF2B5EF4-FFF2-40B4-BE49-F238E27FC236}">
                  <a16:creationId xmlns:a16="http://schemas.microsoft.com/office/drawing/2014/main" id="{036F226E-0BF2-41CC-B362-0EF0D67376A0}"/>
                </a:ext>
              </a:extLst>
            </p:cNvPr>
            <p:cNvSpPr/>
            <p:nvPr/>
          </p:nvSpPr>
          <p:spPr>
            <a:xfrm>
              <a:off x="2589975" y="1529200"/>
              <a:ext cx="1035775" cy="694550"/>
            </a:xfrm>
            <a:custGeom>
              <a:avLst/>
              <a:gdLst/>
              <a:ahLst/>
              <a:cxnLst/>
              <a:rect l="l" t="t" r="r" b="b"/>
              <a:pathLst>
                <a:path w="41431" h="27782" fill="none" extrusionOk="0">
                  <a:moveTo>
                    <a:pt x="244" y="27782"/>
                  </a:moveTo>
                  <a:lnTo>
                    <a:pt x="1" y="13921"/>
                  </a:lnTo>
                  <a:lnTo>
                    <a:pt x="2554" y="0"/>
                  </a:lnTo>
                  <a:lnTo>
                    <a:pt x="10487" y="6900"/>
                  </a:lnTo>
                  <a:lnTo>
                    <a:pt x="32007" y="20274"/>
                  </a:lnTo>
                  <a:lnTo>
                    <a:pt x="41430" y="26019"/>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18" name="Google Shape;1153;p59">
              <a:extLst>
                <a:ext uri="{FF2B5EF4-FFF2-40B4-BE49-F238E27FC236}">
                  <a16:creationId xmlns:a16="http://schemas.microsoft.com/office/drawing/2014/main" id="{98939FA4-B5ED-472B-9F4F-595BD8658C94}"/>
                </a:ext>
              </a:extLst>
            </p:cNvPr>
            <p:cNvSpPr/>
            <p:nvPr/>
          </p:nvSpPr>
          <p:spPr>
            <a:xfrm>
              <a:off x="2733600" y="2260200"/>
              <a:ext cx="1440775" cy="914925"/>
            </a:xfrm>
            <a:custGeom>
              <a:avLst/>
              <a:gdLst/>
              <a:ahLst/>
              <a:cxnLst/>
              <a:rect l="l" t="t" r="r" b="b"/>
              <a:pathLst>
                <a:path w="57631" h="36597" fill="none" extrusionOk="0">
                  <a:moveTo>
                    <a:pt x="0" y="1"/>
                  </a:moveTo>
                  <a:lnTo>
                    <a:pt x="3192" y="396"/>
                  </a:lnTo>
                  <a:lnTo>
                    <a:pt x="6384" y="6900"/>
                  </a:lnTo>
                  <a:cubicBezTo>
                    <a:pt x="6384" y="6900"/>
                    <a:pt x="13375" y="9028"/>
                    <a:pt x="17782" y="11551"/>
                  </a:cubicBezTo>
                  <a:cubicBezTo>
                    <a:pt x="22159" y="14074"/>
                    <a:pt x="37570" y="26475"/>
                    <a:pt x="37570" y="26475"/>
                  </a:cubicBezTo>
                  <a:cubicBezTo>
                    <a:pt x="37570" y="26475"/>
                    <a:pt x="40579" y="25229"/>
                    <a:pt x="45199" y="25806"/>
                  </a:cubicBezTo>
                  <a:cubicBezTo>
                    <a:pt x="49849" y="26354"/>
                    <a:pt x="50792" y="28633"/>
                    <a:pt x="57631" y="28329"/>
                  </a:cubicBezTo>
                  <a:lnTo>
                    <a:pt x="41855" y="2250"/>
                  </a:lnTo>
                  <a:lnTo>
                    <a:pt x="39667" y="3496"/>
                  </a:lnTo>
                  <a:lnTo>
                    <a:pt x="28329" y="24226"/>
                  </a:lnTo>
                  <a:lnTo>
                    <a:pt x="21581" y="36597"/>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19" name="Google Shape;1154;p59">
              <a:extLst>
                <a:ext uri="{FF2B5EF4-FFF2-40B4-BE49-F238E27FC236}">
                  <a16:creationId xmlns:a16="http://schemas.microsoft.com/office/drawing/2014/main" id="{73CEDDF7-F06C-4A97-B09A-D60659F402FC}"/>
                </a:ext>
              </a:extLst>
            </p:cNvPr>
            <p:cNvSpPr/>
            <p:nvPr/>
          </p:nvSpPr>
          <p:spPr>
            <a:xfrm>
              <a:off x="1957750" y="692550"/>
              <a:ext cx="2216625" cy="2091250"/>
            </a:xfrm>
            <a:custGeom>
              <a:avLst/>
              <a:gdLst/>
              <a:ahLst/>
              <a:cxnLst/>
              <a:rect l="l" t="t" r="r" b="b"/>
              <a:pathLst>
                <a:path w="88665" h="83650" fill="none" extrusionOk="0">
                  <a:moveTo>
                    <a:pt x="88665" y="83649"/>
                  </a:moveTo>
                  <a:lnTo>
                    <a:pt x="72889" y="81005"/>
                  </a:lnTo>
                  <a:lnTo>
                    <a:pt x="29879" y="50062"/>
                  </a:lnTo>
                  <a:lnTo>
                    <a:pt x="25290" y="47387"/>
                  </a:lnTo>
                  <a:lnTo>
                    <a:pt x="17691" y="43375"/>
                  </a:lnTo>
                  <a:lnTo>
                    <a:pt x="0" y="25685"/>
                  </a:lnTo>
                  <a:lnTo>
                    <a:pt x="25685" y="1"/>
                  </a:lnTo>
                  <a:lnTo>
                    <a:pt x="33375" y="7083"/>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20" name="Google Shape;1155;p59">
              <a:extLst>
                <a:ext uri="{FF2B5EF4-FFF2-40B4-BE49-F238E27FC236}">
                  <a16:creationId xmlns:a16="http://schemas.microsoft.com/office/drawing/2014/main" id="{9FB1FB5D-45FD-4780-8F14-4D9894F6F560}"/>
                </a:ext>
              </a:extLst>
            </p:cNvPr>
            <p:cNvSpPr/>
            <p:nvPr/>
          </p:nvSpPr>
          <p:spPr>
            <a:xfrm>
              <a:off x="2813400" y="399225"/>
              <a:ext cx="1160375" cy="1870875"/>
            </a:xfrm>
            <a:custGeom>
              <a:avLst/>
              <a:gdLst/>
              <a:ahLst/>
              <a:cxnLst/>
              <a:rect l="l" t="t" r="r" b="b"/>
              <a:pathLst>
                <a:path w="46415" h="74835" fill="none" extrusionOk="0">
                  <a:moveTo>
                    <a:pt x="0" y="74835"/>
                  </a:moveTo>
                  <a:lnTo>
                    <a:pt x="29210" y="29819"/>
                  </a:lnTo>
                  <a:lnTo>
                    <a:pt x="46414"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21" name="Google Shape;1156;p59">
              <a:extLst>
                <a:ext uri="{FF2B5EF4-FFF2-40B4-BE49-F238E27FC236}">
                  <a16:creationId xmlns:a16="http://schemas.microsoft.com/office/drawing/2014/main" id="{68C029F7-9F25-445D-942A-F10C2C95978D}"/>
                </a:ext>
              </a:extLst>
            </p:cNvPr>
            <p:cNvSpPr/>
            <p:nvPr/>
          </p:nvSpPr>
          <p:spPr>
            <a:xfrm>
              <a:off x="2822500" y="613525"/>
              <a:ext cx="554750" cy="265975"/>
            </a:xfrm>
            <a:custGeom>
              <a:avLst/>
              <a:gdLst/>
              <a:ahLst/>
              <a:cxnLst/>
              <a:rect l="l" t="t" r="r" b="b"/>
              <a:pathLst>
                <a:path w="22190" h="10639" fill="none" extrusionOk="0">
                  <a:moveTo>
                    <a:pt x="1" y="2037"/>
                  </a:moveTo>
                  <a:cubicBezTo>
                    <a:pt x="1" y="2037"/>
                    <a:pt x="4256" y="0"/>
                    <a:pt x="7083" y="2827"/>
                  </a:cubicBezTo>
                  <a:cubicBezTo>
                    <a:pt x="9910" y="5684"/>
                    <a:pt x="16718" y="10517"/>
                    <a:pt x="22190" y="10639"/>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22" name="Google Shape;1157;p59">
              <a:extLst>
                <a:ext uri="{FF2B5EF4-FFF2-40B4-BE49-F238E27FC236}">
                  <a16:creationId xmlns:a16="http://schemas.microsoft.com/office/drawing/2014/main" id="{3ED0E546-855D-4570-B006-725CAFD163CB}"/>
                </a:ext>
              </a:extLst>
            </p:cNvPr>
            <p:cNvSpPr/>
            <p:nvPr/>
          </p:nvSpPr>
          <p:spPr>
            <a:xfrm>
              <a:off x="3625725" y="1001825"/>
              <a:ext cx="1489400" cy="402000"/>
            </a:xfrm>
            <a:custGeom>
              <a:avLst/>
              <a:gdLst/>
              <a:ahLst/>
              <a:cxnLst/>
              <a:rect l="l" t="t" r="r" b="b"/>
              <a:pathLst>
                <a:path w="59576" h="16080" fill="none" extrusionOk="0">
                  <a:moveTo>
                    <a:pt x="0" y="1"/>
                  </a:moveTo>
                  <a:cubicBezTo>
                    <a:pt x="0" y="1"/>
                    <a:pt x="8055" y="3344"/>
                    <a:pt x="11642" y="4317"/>
                  </a:cubicBezTo>
                  <a:cubicBezTo>
                    <a:pt x="15228" y="5289"/>
                    <a:pt x="20669" y="6019"/>
                    <a:pt x="20669" y="6019"/>
                  </a:cubicBezTo>
                  <a:cubicBezTo>
                    <a:pt x="20669" y="6019"/>
                    <a:pt x="33192" y="9454"/>
                    <a:pt x="38086" y="11247"/>
                  </a:cubicBezTo>
                  <a:cubicBezTo>
                    <a:pt x="42980" y="13040"/>
                    <a:pt x="55746" y="12220"/>
                    <a:pt x="59576" y="16080"/>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23" name="Google Shape;1158;p59">
              <a:extLst>
                <a:ext uri="{FF2B5EF4-FFF2-40B4-BE49-F238E27FC236}">
                  <a16:creationId xmlns:a16="http://schemas.microsoft.com/office/drawing/2014/main" id="{C54D4872-403E-4ED5-BF9A-077822FFCD87}"/>
                </a:ext>
              </a:extLst>
            </p:cNvPr>
            <p:cNvSpPr/>
            <p:nvPr/>
          </p:nvSpPr>
          <p:spPr>
            <a:xfrm>
              <a:off x="5238200" y="399225"/>
              <a:ext cx="424050" cy="662650"/>
            </a:xfrm>
            <a:custGeom>
              <a:avLst/>
              <a:gdLst/>
              <a:ahLst/>
              <a:cxnLst/>
              <a:rect l="l" t="t" r="r" b="b"/>
              <a:pathLst>
                <a:path w="16962" h="26506" fill="none" extrusionOk="0">
                  <a:moveTo>
                    <a:pt x="1" y="639"/>
                  </a:moveTo>
                  <a:lnTo>
                    <a:pt x="16232" y="26506"/>
                  </a:lnTo>
                  <a:lnTo>
                    <a:pt x="16962"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24" name="Google Shape;1159;p59">
              <a:extLst>
                <a:ext uri="{FF2B5EF4-FFF2-40B4-BE49-F238E27FC236}">
                  <a16:creationId xmlns:a16="http://schemas.microsoft.com/office/drawing/2014/main" id="{266918E4-5726-4BD7-BDDE-7DCDD9D76BF8}"/>
                </a:ext>
              </a:extLst>
            </p:cNvPr>
            <p:cNvSpPr/>
            <p:nvPr/>
          </p:nvSpPr>
          <p:spPr>
            <a:xfrm>
              <a:off x="5613600" y="1061850"/>
              <a:ext cx="192275" cy="657325"/>
            </a:xfrm>
            <a:custGeom>
              <a:avLst/>
              <a:gdLst/>
              <a:ahLst/>
              <a:cxnLst/>
              <a:rect l="l" t="t" r="r" b="b"/>
              <a:pathLst>
                <a:path w="7691" h="26293" fill="none" extrusionOk="0">
                  <a:moveTo>
                    <a:pt x="1216" y="1"/>
                  </a:moveTo>
                  <a:lnTo>
                    <a:pt x="0" y="17478"/>
                  </a:lnTo>
                  <a:cubicBezTo>
                    <a:pt x="0" y="17478"/>
                    <a:pt x="1338" y="22007"/>
                    <a:pt x="7690" y="26293"/>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25" name="Google Shape;1160;p59">
              <a:extLst>
                <a:ext uri="{FF2B5EF4-FFF2-40B4-BE49-F238E27FC236}">
                  <a16:creationId xmlns:a16="http://schemas.microsoft.com/office/drawing/2014/main" id="{2B89B057-47FF-407E-AF3D-14F67051A79A}"/>
                </a:ext>
              </a:extLst>
            </p:cNvPr>
            <p:cNvSpPr/>
            <p:nvPr/>
          </p:nvSpPr>
          <p:spPr>
            <a:xfrm>
              <a:off x="5931225" y="1804275"/>
              <a:ext cx="471925" cy="2365550"/>
            </a:xfrm>
            <a:custGeom>
              <a:avLst/>
              <a:gdLst/>
              <a:ahLst/>
              <a:cxnLst/>
              <a:rect l="l" t="t" r="r" b="b"/>
              <a:pathLst>
                <a:path w="18877" h="94622" fill="none" extrusionOk="0">
                  <a:moveTo>
                    <a:pt x="1" y="0"/>
                  </a:moveTo>
                  <a:cubicBezTo>
                    <a:pt x="1" y="0"/>
                    <a:pt x="4621" y="5107"/>
                    <a:pt x="6961" y="10730"/>
                  </a:cubicBezTo>
                  <a:cubicBezTo>
                    <a:pt x="9271" y="16353"/>
                    <a:pt x="12676" y="27326"/>
                    <a:pt x="12676" y="27326"/>
                  </a:cubicBezTo>
                  <a:lnTo>
                    <a:pt x="14104" y="27113"/>
                  </a:lnTo>
                  <a:lnTo>
                    <a:pt x="18876" y="59910"/>
                  </a:lnTo>
                  <a:lnTo>
                    <a:pt x="17812" y="94622"/>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26" name="Google Shape;1161;p59">
              <a:extLst>
                <a:ext uri="{FF2B5EF4-FFF2-40B4-BE49-F238E27FC236}">
                  <a16:creationId xmlns:a16="http://schemas.microsoft.com/office/drawing/2014/main" id="{4E7F995D-FCFE-4D57-B7ED-D060E0D01E95}"/>
                </a:ext>
              </a:extLst>
            </p:cNvPr>
            <p:cNvSpPr/>
            <p:nvPr/>
          </p:nvSpPr>
          <p:spPr>
            <a:xfrm>
              <a:off x="6393250" y="3512500"/>
              <a:ext cx="1140625" cy="110975"/>
            </a:xfrm>
            <a:custGeom>
              <a:avLst/>
              <a:gdLst/>
              <a:ahLst/>
              <a:cxnLst/>
              <a:rect l="l" t="t" r="r" b="b"/>
              <a:pathLst>
                <a:path w="45625" h="4439" fill="none" extrusionOk="0">
                  <a:moveTo>
                    <a:pt x="0" y="4438"/>
                  </a:moveTo>
                  <a:lnTo>
                    <a:pt x="29058" y="396"/>
                  </a:lnTo>
                  <a:cubicBezTo>
                    <a:pt x="31946" y="0"/>
                    <a:pt x="34864" y="152"/>
                    <a:pt x="37660" y="852"/>
                  </a:cubicBezTo>
                  <a:lnTo>
                    <a:pt x="45624" y="2858"/>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27" name="Google Shape;1162;p59">
              <a:extLst>
                <a:ext uri="{FF2B5EF4-FFF2-40B4-BE49-F238E27FC236}">
                  <a16:creationId xmlns:a16="http://schemas.microsoft.com/office/drawing/2014/main" id="{4180B24B-4A4A-4250-B353-66A5BBDBF710}"/>
                </a:ext>
              </a:extLst>
            </p:cNvPr>
            <p:cNvSpPr/>
            <p:nvPr/>
          </p:nvSpPr>
          <p:spPr>
            <a:xfrm>
              <a:off x="6633375" y="893925"/>
              <a:ext cx="277375" cy="269025"/>
            </a:xfrm>
            <a:custGeom>
              <a:avLst/>
              <a:gdLst/>
              <a:ahLst/>
              <a:cxnLst/>
              <a:rect l="l" t="t" r="r" b="b"/>
              <a:pathLst>
                <a:path w="11095" h="10761" fill="none" extrusionOk="0">
                  <a:moveTo>
                    <a:pt x="0" y="0"/>
                  </a:moveTo>
                  <a:lnTo>
                    <a:pt x="517" y="3101"/>
                  </a:lnTo>
                  <a:lnTo>
                    <a:pt x="11095" y="1076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28" name="Google Shape;1163;p59">
              <a:extLst>
                <a:ext uri="{FF2B5EF4-FFF2-40B4-BE49-F238E27FC236}">
                  <a16:creationId xmlns:a16="http://schemas.microsoft.com/office/drawing/2014/main" id="{D6D8B245-5490-4B5A-BB50-A6522B17B455}"/>
                </a:ext>
              </a:extLst>
            </p:cNvPr>
            <p:cNvSpPr/>
            <p:nvPr/>
          </p:nvSpPr>
          <p:spPr>
            <a:xfrm>
              <a:off x="5098375" y="1102900"/>
              <a:ext cx="1729550" cy="1288025"/>
            </a:xfrm>
            <a:custGeom>
              <a:avLst/>
              <a:gdLst/>
              <a:ahLst/>
              <a:cxnLst/>
              <a:rect l="l" t="t" r="r" b="b"/>
              <a:pathLst>
                <a:path w="69182" h="51521" fill="none" extrusionOk="0">
                  <a:moveTo>
                    <a:pt x="69182" y="0"/>
                  </a:moveTo>
                  <a:lnTo>
                    <a:pt x="40275" y="38785"/>
                  </a:lnTo>
                  <a:lnTo>
                    <a:pt x="1" y="5152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29" name="Google Shape;1164;p59">
              <a:extLst>
                <a:ext uri="{FF2B5EF4-FFF2-40B4-BE49-F238E27FC236}">
                  <a16:creationId xmlns:a16="http://schemas.microsoft.com/office/drawing/2014/main" id="{3DF2B15A-6F43-4B1F-B7B1-F3D638026D7F}"/>
                </a:ext>
              </a:extLst>
            </p:cNvPr>
            <p:cNvSpPr/>
            <p:nvPr/>
          </p:nvSpPr>
          <p:spPr>
            <a:xfrm>
              <a:off x="5139425" y="424300"/>
              <a:ext cx="1788050" cy="2137600"/>
            </a:xfrm>
            <a:custGeom>
              <a:avLst/>
              <a:gdLst/>
              <a:ahLst/>
              <a:cxnLst/>
              <a:rect l="l" t="t" r="r" b="b"/>
              <a:pathLst>
                <a:path w="71522" h="85504" fill="none" extrusionOk="0">
                  <a:moveTo>
                    <a:pt x="0" y="82191"/>
                  </a:moveTo>
                  <a:cubicBezTo>
                    <a:pt x="7082" y="79364"/>
                    <a:pt x="8572" y="82677"/>
                    <a:pt x="12949" y="84075"/>
                  </a:cubicBezTo>
                  <a:cubicBezTo>
                    <a:pt x="17356" y="85504"/>
                    <a:pt x="18937" y="81461"/>
                    <a:pt x="22797" y="80732"/>
                  </a:cubicBezTo>
                  <a:cubicBezTo>
                    <a:pt x="24408" y="80397"/>
                    <a:pt x="26870" y="80367"/>
                    <a:pt x="29180" y="80397"/>
                  </a:cubicBezTo>
                  <a:cubicBezTo>
                    <a:pt x="32493" y="80488"/>
                    <a:pt x="35715" y="79455"/>
                    <a:pt x="38329" y="77479"/>
                  </a:cubicBezTo>
                  <a:cubicBezTo>
                    <a:pt x="42372" y="74348"/>
                    <a:pt x="47570" y="73376"/>
                    <a:pt x="47570" y="73376"/>
                  </a:cubicBezTo>
                  <a:lnTo>
                    <a:pt x="51187" y="68117"/>
                  </a:lnTo>
                  <a:lnTo>
                    <a:pt x="45624" y="27478"/>
                  </a:lnTo>
                  <a:cubicBezTo>
                    <a:pt x="45624" y="27478"/>
                    <a:pt x="54865" y="16202"/>
                    <a:pt x="58299" y="13892"/>
                  </a:cubicBezTo>
                  <a:cubicBezTo>
                    <a:pt x="58299" y="13892"/>
                    <a:pt x="63710" y="11642"/>
                    <a:pt x="64257" y="1"/>
                  </a:cubicBezTo>
                  <a:cubicBezTo>
                    <a:pt x="64257" y="1"/>
                    <a:pt x="67448" y="4074"/>
                    <a:pt x="71521" y="5685"/>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30" name="Google Shape;1165;p59">
              <a:extLst>
                <a:ext uri="{FF2B5EF4-FFF2-40B4-BE49-F238E27FC236}">
                  <a16:creationId xmlns:a16="http://schemas.microsoft.com/office/drawing/2014/main" id="{7482F6A2-A688-4DBB-B138-0C31A748520D}"/>
                </a:ext>
              </a:extLst>
            </p:cNvPr>
            <p:cNvSpPr/>
            <p:nvPr/>
          </p:nvSpPr>
          <p:spPr>
            <a:xfrm>
              <a:off x="982050" y="2018550"/>
              <a:ext cx="6551825" cy="2453725"/>
            </a:xfrm>
            <a:custGeom>
              <a:avLst/>
              <a:gdLst/>
              <a:ahLst/>
              <a:cxnLst/>
              <a:rect l="l" t="t" r="r" b="b"/>
              <a:pathLst>
                <a:path w="262073" h="98149" fill="none" extrusionOk="0">
                  <a:moveTo>
                    <a:pt x="0" y="1"/>
                  </a:moveTo>
                  <a:lnTo>
                    <a:pt x="164654" y="91795"/>
                  </a:lnTo>
                  <a:lnTo>
                    <a:pt x="172344" y="94622"/>
                  </a:lnTo>
                  <a:lnTo>
                    <a:pt x="181827" y="98148"/>
                  </a:lnTo>
                  <a:lnTo>
                    <a:pt x="192557" y="97175"/>
                  </a:lnTo>
                  <a:lnTo>
                    <a:pt x="237148" y="79090"/>
                  </a:lnTo>
                  <a:lnTo>
                    <a:pt x="262072" y="64804"/>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31" name="Google Shape;1166;p59">
              <a:extLst>
                <a:ext uri="{FF2B5EF4-FFF2-40B4-BE49-F238E27FC236}">
                  <a16:creationId xmlns:a16="http://schemas.microsoft.com/office/drawing/2014/main" id="{83C0BA1A-981D-422E-A210-E275A773D677}"/>
                </a:ext>
              </a:extLst>
            </p:cNvPr>
            <p:cNvSpPr/>
            <p:nvPr/>
          </p:nvSpPr>
          <p:spPr>
            <a:xfrm>
              <a:off x="6835500" y="1478275"/>
              <a:ext cx="561575" cy="2548700"/>
            </a:xfrm>
            <a:custGeom>
              <a:avLst/>
              <a:gdLst/>
              <a:ahLst/>
              <a:cxnLst/>
              <a:rect l="l" t="t" r="r" b="b"/>
              <a:pathLst>
                <a:path w="22463" h="101948" fill="none" extrusionOk="0">
                  <a:moveTo>
                    <a:pt x="1" y="101947"/>
                  </a:moveTo>
                  <a:lnTo>
                    <a:pt x="11368" y="81765"/>
                  </a:lnTo>
                  <a:lnTo>
                    <a:pt x="18086" y="58938"/>
                  </a:lnTo>
                  <a:lnTo>
                    <a:pt x="22463"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32" name="Google Shape;1167;p59">
              <a:extLst>
                <a:ext uri="{FF2B5EF4-FFF2-40B4-BE49-F238E27FC236}">
                  <a16:creationId xmlns:a16="http://schemas.microsoft.com/office/drawing/2014/main" id="{A76E5AA6-2350-4A66-AC67-5FBC6B57ED89}"/>
                </a:ext>
              </a:extLst>
            </p:cNvPr>
            <p:cNvSpPr/>
            <p:nvPr/>
          </p:nvSpPr>
          <p:spPr>
            <a:xfrm>
              <a:off x="6910725" y="3550500"/>
              <a:ext cx="596550" cy="710525"/>
            </a:xfrm>
            <a:custGeom>
              <a:avLst/>
              <a:gdLst/>
              <a:ahLst/>
              <a:cxnLst/>
              <a:rect l="l" t="t" r="r" b="b"/>
              <a:pathLst>
                <a:path w="23862" h="28421" fill="none" extrusionOk="0">
                  <a:moveTo>
                    <a:pt x="1" y="0"/>
                  </a:moveTo>
                  <a:lnTo>
                    <a:pt x="2676" y="16292"/>
                  </a:lnTo>
                  <a:lnTo>
                    <a:pt x="23861" y="2842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33" name="Google Shape;1168;p59">
              <a:extLst>
                <a:ext uri="{FF2B5EF4-FFF2-40B4-BE49-F238E27FC236}">
                  <a16:creationId xmlns:a16="http://schemas.microsoft.com/office/drawing/2014/main" id="{73251830-A123-49DF-9234-757FD3ECE6EC}"/>
                </a:ext>
              </a:extLst>
            </p:cNvPr>
            <p:cNvSpPr/>
            <p:nvPr/>
          </p:nvSpPr>
          <p:spPr>
            <a:xfrm>
              <a:off x="4640925" y="3705500"/>
              <a:ext cx="603375" cy="320700"/>
            </a:xfrm>
            <a:custGeom>
              <a:avLst/>
              <a:gdLst/>
              <a:ahLst/>
              <a:cxnLst/>
              <a:rect l="l" t="t" r="r" b="b"/>
              <a:pathLst>
                <a:path w="24135" h="12828" fill="none" extrusionOk="0">
                  <a:moveTo>
                    <a:pt x="1" y="1"/>
                  </a:moveTo>
                  <a:lnTo>
                    <a:pt x="24135" y="12828"/>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34" name="Google Shape;1169;p59">
              <a:extLst>
                <a:ext uri="{FF2B5EF4-FFF2-40B4-BE49-F238E27FC236}">
                  <a16:creationId xmlns:a16="http://schemas.microsoft.com/office/drawing/2014/main" id="{E8197661-3667-49F6-B0BD-F684D9562048}"/>
                </a:ext>
              </a:extLst>
            </p:cNvPr>
            <p:cNvSpPr/>
            <p:nvPr/>
          </p:nvSpPr>
          <p:spPr>
            <a:xfrm>
              <a:off x="4102175" y="3806575"/>
              <a:ext cx="728000" cy="1317675"/>
            </a:xfrm>
            <a:custGeom>
              <a:avLst/>
              <a:gdLst/>
              <a:ahLst/>
              <a:cxnLst/>
              <a:rect l="l" t="t" r="r" b="b"/>
              <a:pathLst>
                <a:path w="29120" h="52707" fill="none" extrusionOk="0">
                  <a:moveTo>
                    <a:pt x="29119" y="1"/>
                  </a:moveTo>
                  <a:lnTo>
                    <a:pt x="0" y="52707"/>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35" name="Google Shape;1170;p59">
              <a:extLst>
                <a:ext uri="{FF2B5EF4-FFF2-40B4-BE49-F238E27FC236}">
                  <a16:creationId xmlns:a16="http://schemas.microsoft.com/office/drawing/2014/main" id="{7B21710A-2457-4AF1-9E2E-877590F0C0CB}"/>
                </a:ext>
              </a:extLst>
            </p:cNvPr>
            <p:cNvSpPr/>
            <p:nvPr/>
          </p:nvSpPr>
          <p:spPr>
            <a:xfrm>
              <a:off x="3842275" y="3729075"/>
              <a:ext cx="675575" cy="1203675"/>
            </a:xfrm>
            <a:custGeom>
              <a:avLst/>
              <a:gdLst/>
              <a:ahLst/>
              <a:cxnLst/>
              <a:rect l="l" t="t" r="r" b="b"/>
              <a:pathLst>
                <a:path w="27023" h="48147" fill="none" extrusionOk="0">
                  <a:moveTo>
                    <a:pt x="27023" y="0"/>
                  </a:moveTo>
                  <a:lnTo>
                    <a:pt x="1" y="48147"/>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36" name="Google Shape;1171;p59">
              <a:extLst>
                <a:ext uri="{FF2B5EF4-FFF2-40B4-BE49-F238E27FC236}">
                  <a16:creationId xmlns:a16="http://schemas.microsoft.com/office/drawing/2014/main" id="{34BF7844-CDA4-4209-9C04-FCF18A0FBC8D}"/>
                </a:ext>
              </a:extLst>
            </p:cNvPr>
            <p:cNvSpPr/>
            <p:nvPr/>
          </p:nvSpPr>
          <p:spPr>
            <a:xfrm>
              <a:off x="3365075" y="3689550"/>
              <a:ext cx="703675" cy="1257650"/>
            </a:xfrm>
            <a:custGeom>
              <a:avLst/>
              <a:gdLst/>
              <a:ahLst/>
              <a:cxnLst/>
              <a:rect l="l" t="t" r="r" b="b"/>
              <a:pathLst>
                <a:path w="28147" h="50306" fill="none" extrusionOk="0">
                  <a:moveTo>
                    <a:pt x="0" y="50305"/>
                  </a:moveTo>
                  <a:lnTo>
                    <a:pt x="28147"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37" name="Google Shape;1172;p59">
              <a:extLst>
                <a:ext uri="{FF2B5EF4-FFF2-40B4-BE49-F238E27FC236}">
                  <a16:creationId xmlns:a16="http://schemas.microsoft.com/office/drawing/2014/main" id="{3E06DA8B-EB5C-473D-B2FD-25F5A3284067}"/>
                </a:ext>
              </a:extLst>
            </p:cNvPr>
            <p:cNvSpPr/>
            <p:nvPr/>
          </p:nvSpPr>
          <p:spPr>
            <a:xfrm>
              <a:off x="3107475" y="3548975"/>
              <a:ext cx="695325" cy="1240925"/>
            </a:xfrm>
            <a:custGeom>
              <a:avLst/>
              <a:gdLst/>
              <a:ahLst/>
              <a:cxnLst/>
              <a:rect l="l" t="t" r="r" b="b"/>
              <a:pathLst>
                <a:path w="27813" h="49637" fill="none" extrusionOk="0">
                  <a:moveTo>
                    <a:pt x="27812" y="0"/>
                  </a:moveTo>
                  <a:lnTo>
                    <a:pt x="0" y="49636"/>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38" name="Google Shape;1173;p59">
              <a:extLst>
                <a:ext uri="{FF2B5EF4-FFF2-40B4-BE49-F238E27FC236}">
                  <a16:creationId xmlns:a16="http://schemas.microsoft.com/office/drawing/2014/main" id="{6448100E-0486-4C2D-A8BD-4F2E7D15345A}"/>
                </a:ext>
              </a:extLst>
            </p:cNvPr>
            <p:cNvSpPr/>
            <p:nvPr/>
          </p:nvSpPr>
          <p:spPr>
            <a:xfrm>
              <a:off x="2612025" y="3313400"/>
              <a:ext cx="692275" cy="1256900"/>
            </a:xfrm>
            <a:custGeom>
              <a:avLst/>
              <a:gdLst/>
              <a:ahLst/>
              <a:cxnLst/>
              <a:rect l="l" t="t" r="r" b="b"/>
              <a:pathLst>
                <a:path w="27691" h="50276" fill="none" extrusionOk="0">
                  <a:moveTo>
                    <a:pt x="27691" y="1"/>
                  </a:moveTo>
                  <a:lnTo>
                    <a:pt x="0" y="50275"/>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39" name="Google Shape;1174;p59">
              <a:extLst>
                <a:ext uri="{FF2B5EF4-FFF2-40B4-BE49-F238E27FC236}">
                  <a16:creationId xmlns:a16="http://schemas.microsoft.com/office/drawing/2014/main" id="{49983D0D-7D3A-4796-9190-378A9C537847}"/>
                </a:ext>
              </a:extLst>
            </p:cNvPr>
            <p:cNvSpPr/>
            <p:nvPr/>
          </p:nvSpPr>
          <p:spPr>
            <a:xfrm>
              <a:off x="74725" y="2986650"/>
              <a:ext cx="3104950" cy="1073750"/>
            </a:xfrm>
            <a:custGeom>
              <a:avLst/>
              <a:gdLst/>
              <a:ahLst/>
              <a:cxnLst/>
              <a:rect l="l" t="t" r="r" b="b"/>
              <a:pathLst>
                <a:path w="124198" h="42950" fill="none" extrusionOk="0">
                  <a:moveTo>
                    <a:pt x="124198" y="15351"/>
                  </a:moveTo>
                  <a:lnTo>
                    <a:pt x="108818" y="42950"/>
                  </a:lnTo>
                  <a:lnTo>
                    <a:pt x="85626" y="42950"/>
                  </a:lnTo>
                  <a:cubicBezTo>
                    <a:pt x="85626" y="42950"/>
                    <a:pt x="81218" y="42555"/>
                    <a:pt x="74987" y="39150"/>
                  </a:cubicBezTo>
                  <a:cubicBezTo>
                    <a:pt x="70033" y="36445"/>
                    <a:pt x="53619" y="26718"/>
                    <a:pt x="46932" y="22767"/>
                  </a:cubicBezTo>
                  <a:cubicBezTo>
                    <a:pt x="45078" y="21642"/>
                    <a:pt x="42920" y="21034"/>
                    <a:pt x="40731" y="21004"/>
                  </a:cubicBezTo>
                  <a:lnTo>
                    <a:pt x="39546" y="21004"/>
                  </a:lnTo>
                  <a:cubicBezTo>
                    <a:pt x="37418" y="20974"/>
                    <a:pt x="35321" y="20366"/>
                    <a:pt x="33467" y="19302"/>
                  </a:cubicBezTo>
                  <a:lnTo>
                    <a:pt x="1"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40" name="Google Shape;1175;p59">
              <a:extLst>
                <a:ext uri="{FF2B5EF4-FFF2-40B4-BE49-F238E27FC236}">
                  <a16:creationId xmlns:a16="http://schemas.microsoft.com/office/drawing/2014/main" id="{A93F7A02-08E5-416C-989C-8E49788D6010}"/>
                </a:ext>
              </a:extLst>
            </p:cNvPr>
            <p:cNvSpPr/>
            <p:nvPr/>
          </p:nvSpPr>
          <p:spPr>
            <a:xfrm>
              <a:off x="842975" y="2076300"/>
              <a:ext cx="4953025" cy="2500075"/>
            </a:xfrm>
            <a:custGeom>
              <a:avLst/>
              <a:gdLst/>
              <a:ahLst/>
              <a:cxnLst/>
              <a:rect l="l" t="t" r="r" b="b"/>
              <a:pathLst>
                <a:path w="198121" h="100003" fill="none" extrusionOk="0">
                  <a:moveTo>
                    <a:pt x="1" y="1"/>
                  </a:moveTo>
                  <a:lnTo>
                    <a:pt x="165779" y="92069"/>
                  </a:lnTo>
                  <a:lnTo>
                    <a:pt x="187269" y="100002"/>
                  </a:lnTo>
                  <a:lnTo>
                    <a:pt x="198120" y="94865"/>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41" name="Google Shape;1176;p59">
              <a:extLst>
                <a:ext uri="{FF2B5EF4-FFF2-40B4-BE49-F238E27FC236}">
                  <a16:creationId xmlns:a16="http://schemas.microsoft.com/office/drawing/2014/main" id="{C49FFA35-B92E-4C4B-A9B2-2C386677EF8C}"/>
                </a:ext>
              </a:extLst>
            </p:cNvPr>
            <p:cNvSpPr/>
            <p:nvPr/>
          </p:nvSpPr>
          <p:spPr>
            <a:xfrm>
              <a:off x="725200" y="2118100"/>
              <a:ext cx="5416550" cy="3145975"/>
            </a:xfrm>
            <a:custGeom>
              <a:avLst/>
              <a:gdLst/>
              <a:ahLst/>
              <a:cxnLst/>
              <a:rect l="l" t="t" r="r" b="b"/>
              <a:pathLst>
                <a:path w="216662" h="125839" fill="none" extrusionOk="0">
                  <a:moveTo>
                    <a:pt x="1" y="1"/>
                  </a:moveTo>
                  <a:lnTo>
                    <a:pt x="154137" y="85777"/>
                  </a:lnTo>
                  <a:cubicBezTo>
                    <a:pt x="154137" y="85777"/>
                    <a:pt x="163894" y="91248"/>
                    <a:pt x="165353" y="92616"/>
                  </a:cubicBezTo>
                  <a:cubicBezTo>
                    <a:pt x="165353" y="92616"/>
                    <a:pt x="181159" y="95473"/>
                    <a:pt x="187846" y="98725"/>
                  </a:cubicBezTo>
                  <a:cubicBezTo>
                    <a:pt x="194503" y="101978"/>
                    <a:pt x="213652" y="113285"/>
                    <a:pt x="216661" y="125838"/>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42" name="Google Shape;1177;p59">
              <a:extLst>
                <a:ext uri="{FF2B5EF4-FFF2-40B4-BE49-F238E27FC236}">
                  <a16:creationId xmlns:a16="http://schemas.microsoft.com/office/drawing/2014/main" id="{0F4D64A6-BFF2-49C1-AD02-F02BD18BB9C0}"/>
                </a:ext>
              </a:extLst>
            </p:cNvPr>
            <p:cNvSpPr/>
            <p:nvPr/>
          </p:nvSpPr>
          <p:spPr>
            <a:xfrm>
              <a:off x="496475" y="2174325"/>
              <a:ext cx="4015300" cy="2208275"/>
            </a:xfrm>
            <a:custGeom>
              <a:avLst/>
              <a:gdLst/>
              <a:ahLst/>
              <a:cxnLst/>
              <a:rect l="l" t="t" r="r" b="b"/>
              <a:pathLst>
                <a:path w="160612" h="88331" fill="none" extrusionOk="0">
                  <a:moveTo>
                    <a:pt x="160611" y="88330"/>
                  </a:moveTo>
                  <a:lnTo>
                    <a:pt x="1"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43" name="Google Shape;1178;p59">
              <a:extLst>
                <a:ext uri="{FF2B5EF4-FFF2-40B4-BE49-F238E27FC236}">
                  <a16:creationId xmlns:a16="http://schemas.microsoft.com/office/drawing/2014/main" id="{33532E67-C776-485E-8EC8-4BA1C6065092}"/>
                </a:ext>
              </a:extLst>
            </p:cNvPr>
            <p:cNvSpPr/>
            <p:nvPr/>
          </p:nvSpPr>
          <p:spPr>
            <a:xfrm>
              <a:off x="1112000" y="2118100"/>
              <a:ext cx="3633050" cy="2492475"/>
            </a:xfrm>
            <a:custGeom>
              <a:avLst/>
              <a:gdLst/>
              <a:ahLst/>
              <a:cxnLst/>
              <a:rect l="l" t="t" r="r" b="b"/>
              <a:pathLst>
                <a:path w="145322" h="99699" fill="none" extrusionOk="0">
                  <a:moveTo>
                    <a:pt x="13009" y="1"/>
                  </a:moveTo>
                  <a:lnTo>
                    <a:pt x="0" y="22189"/>
                  </a:lnTo>
                  <a:lnTo>
                    <a:pt x="140215" y="99698"/>
                  </a:lnTo>
                  <a:lnTo>
                    <a:pt x="145322" y="91734"/>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44" name="Google Shape;1179;p59">
              <a:extLst>
                <a:ext uri="{FF2B5EF4-FFF2-40B4-BE49-F238E27FC236}">
                  <a16:creationId xmlns:a16="http://schemas.microsoft.com/office/drawing/2014/main" id="{2D628DC9-35B2-4EF3-8C78-0CAAD45D8962}"/>
                </a:ext>
              </a:extLst>
            </p:cNvPr>
            <p:cNvSpPr/>
            <p:nvPr/>
          </p:nvSpPr>
          <p:spPr>
            <a:xfrm>
              <a:off x="1445575" y="2362775"/>
              <a:ext cx="282700" cy="494725"/>
            </a:xfrm>
            <a:custGeom>
              <a:avLst/>
              <a:gdLst/>
              <a:ahLst/>
              <a:cxnLst/>
              <a:rect l="l" t="t" r="r" b="b"/>
              <a:pathLst>
                <a:path w="11308" h="19789" fill="none" extrusionOk="0">
                  <a:moveTo>
                    <a:pt x="1" y="19789"/>
                  </a:moveTo>
                  <a:lnTo>
                    <a:pt x="11308"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45" name="Google Shape;1180;p59">
              <a:extLst>
                <a:ext uri="{FF2B5EF4-FFF2-40B4-BE49-F238E27FC236}">
                  <a16:creationId xmlns:a16="http://schemas.microsoft.com/office/drawing/2014/main" id="{3986DF53-C910-4CE8-9146-54142D4342C1}"/>
                </a:ext>
              </a:extLst>
            </p:cNvPr>
            <p:cNvSpPr/>
            <p:nvPr/>
          </p:nvSpPr>
          <p:spPr>
            <a:xfrm>
              <a:off x="1777650" y="2564150"/>
              <a:ext cx="265225" cy="477250"/>
            </a:xfrm>
            <a:custGeom>
              <a:avLst/>
              <a:gdLst/>
              <a:ahLst/>
              <a:cxnLst/>
              <a:rect l="l" t="t" r="r" b="b"/>
              <a:pathLst>
                <a:path w="10609" h="19090" fill="none" extrusionOk="0">
                  <a:moveTo>
                    <a:pt x="1" y="19089"/>
                  </a:moveTo>
                  <a:lnTo>
                    <a:pt x="10609"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46" name="Google Shape;1181;p59">
              <a:extLst>
                <a:ext uri="{FF2B5EF4-FFF2-40B4-BE49-F238E27FC236}">
                  <a16:creationId xmlns:a16="http://schemas.microsoft.com/office/drawing/2014/main" id="{17D907B6-6A41-4695-8B95-BBDF058B8A74}"/>
                </a:ext>
              </a:extLst>
            </p:cNvPr>
            <p:cNvSpPr/>
            <p:nvPr/>
          </p:nvSpPr>
          <p:spPr>
            <a:xfrm>
              <a:off x="2102125" y="2783775"/>
              <a:ext cx="252325" cy="436950"/>
            </a:xfrm>
            <a:custGeom>
              <a:avLst/>
              <a:gdLst/>
              <a:ahLst/>
              <a:cxnLst/>
              <a:rect l="l" t="t" r="r" b="b"/>
              <a:pathLst>
                <a:path w="10093" h="17478" fill="none" extrusionOk="0">
                  <a:moveTo>
                    <a:pt x="1" y="17478"/>
                  </a:moveTo>
                  <a:lnTo>
                    <a:pt x="10092"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47" name="Google Shape;1182;p59">
              <a:extLst>
                <a:ext uri="{FF2B5EF4-FFF2-40B4-BE49-F238E27FC236}">
                  <a16:creationId xmlns:a16="http://schemas.microsoft.com/office/drawing/2014/main" id="{D898D508-971C-4B72-8C8C-BE61DDDF77F4}"/>
                </a:ext>
              </a:extLst>
            </p:cNvPr>
            <p:cNvSpPr/>
            <p:nvPr/>
          </p:nvSpPr>
          <p:spPr>
            <a:xfrm>
              <a:off x="1953950" y="2751850"/>
              <a:ext cx="723450" cy="1122375"/>
            </a:xfrm>
            <a:custGeom>
              <a:avLst/>
              <a:gdLst/>
              <a:ahLst/>
              <a:cxnLst/>
              <a:rect l="l" t="t" r="r" b="b"/>
              <a:pathLst>
                <a:path w="28938" h="44895" fill="none" extrusionOk="0">
                  <a:moveTo>
                    <a:pt x="28937" y="1"/>
                  </a:moveTo>
                  <a:lnTo>
                    <a:pt x="15411" y="23983"/>
                  </a:lnTo>
                  <a:cubicBezTo>
                    <a:pt x="15411" y="23983"/>
                    <a:pt x="12159" y="27600"/>
                    <a:pt x="11794" y="30153"/>
                  </a:cubicBezTo>
                  <a:cubicBezTo>
                    <a:pt x="11429" y="32737"/>
                    <a:pt x="9879" y="36749"/>
                    <a:pt x="5502" y="36262"/>
                  </a:cubicBezTo>
                  <a:lnTo>
                    <a:pt x="1" y="44895"/>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48" name="Google Shape;1183;p59">
              <a:extLst>
                <a:ext uri="{FF2B5EF4-FFF2-40B4-BE49-F238E27FC236}">
                  <a16:creationId xmlns:a16="http://schemas.microsoft.com/office/drawing/2014/main" id="{46ABD909-347A-415B-B59F-1F2B5280E191}"/>
                </a:ext>
              </a:extLst>
            </p:cNvPr>
            <p:cNvSpPr/>
            <p:nvPr/>
          </p:nvSpPr>
          <p:spPr>
            <a:xfrm>
              <a:off x="2098325" y="3832425"/>
              <a:ext cx="283475" cy="462775"/>
            </a:xfrm>
            <a:custGeom>
              <a:avLst/>
              <a:gdLst/>
              <a:ahLst/>
              <a:cxnLst/>
              <a:rect l="l" t="t" r="r" b="b"/>
              <a:pathLst>
                <a:path w="11339" h="18511" fill="none" extrusionOk="0">
                  <a:moveTo>
                    <a:pt x="1" y="18511"/>
                  </a:moveTo>
                  <a:lnTo>
                    <a:pt x="11338"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49" name="Google Shape;1184;p59">
              <a:extLst>
                <a:ext uri="{FF2B5EF4-FFF2-40B4-BE49-F238E27FC236}">
                  <a16:creationId xmlns:a16="http://schemas.microsoft.com/office/drawing/2014/main" id="{AF29DC3A-7307-4898-9B7B-6FA314CD8DFF}"/>
                </a:ext>
              </a:extLst>
            </p:cNvPr>
            <p:cNvSpPr/>
            <p:nvPr/>
          </p:nvSpPr>
          <p:spPr>
            <a:xfrm>
              <a:off x="108175" y="2575550"/>
              <a:ext cx="4311650" cy="2418000"/>
            </a:xfrm>
            <a:custGeom>
              <a:avLst/>
              <a:gdLst/>
              <a:ahLst/>
              <a:cxnLst/>
              <a:rect l="l" t="t" r="r" b="b"/>
              <a:pathLst>
                <a:path w="172466" h="96720" fill="none" extrusionOk="0">
                  <a:moveTo>
                    <a:pt x="0" y="1"/>
                  </a:moveTo>
                  <a:lnTo>
                    <a:pt x="110246" y="61065"/>
                  </a:lnTo>
                  <a:lnTo>
                    <a:pt x="165809" y="91005"/>
                  </a:lnTo>
                  <a:lnTo>
                    <a:pt x="172466" y="96719"/>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50" name="Google Shape;1185;p59">
              <a:extLst>
                <a:ext uri="{FF2B5EF4-FFF2-40B4-BE49-F238E27FC236}">
                  <a16:creationId xmlns:a16="http://schemas.microsoft.com/office/drawing/2014/main" id="{B10E5196-F63D-4775-917B-3AD4062F455C}"/>
                </a:ext>
              </a:extLst>
            </p:cNvPr>
            <p:cNvSpPr/>
            <p:nvPr/>
          </p:nvSpPr>
          <p:spPr>
            <a:xfrm>
              <a:off x="271550" y="2215375"/>
              <a:ext cx="300175" cy="520550"/>
            </a:xfrm>
            <a:custGeom>
              <a:avLst/>
              <a:gdLst/>
              <a:ahLst/>
              <a:cxnLst/>
              <a:rect l="l" t="t" r="r" b="b"/>
              <a:pathLst>
                <a:path w="12007" h="20822" fill="none" extrusionOk="0">
                  <a:moveTo>
                    <a:pt x="12007" y="0"/>
                  </a:moveTo>
                  <a:lnTo>
                    <a:pt x="0" y="2082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51" name="Google Shape;1186;p59">
              <a:extLst>
                <a:ext uri="{FF2B5EF4-FFF2-40B4-BE49-F238E27FC236}">
                  <a16:creationId xmlns:a16="http://schemas.microsoft.com/office/drawing/2014/main" id="{7BCB2936-3512-4F92-8F0F-AF13A42FAB50}"/>
                </a:ext>
              </a:extLst>
            </p:cNvPr>
            <p:cNvSpPr/>
            <p:nvPr/>
          </p:nvSpPr>
          <p:spPr>
            <a:xfrm>
              <a:off x="328550" y="2181175"/>
              <a:ext cx="121600" cy="218875"/>
            </a:xfrm>
            <a:custGeom>
              <a:avLst/>
              <a:gdLst/>
              <a:ahLst/>
              <a:cxnLst/>
              <a:rect l="l" t="t" r="r" b="b"/>
              <a:pathLst>
                <a:path w="4864" h="8755" fill="none" extrusionOk="0">
                  <a:moveTo>
                    <a:pt x="4863" y="0"/>
                  </a:moveTo>
                  <a:lnTo>
                    <a:pt x="0" y="8754"/>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52" name="Google Shape;1187;p59">
              <a:extLst>
                <a:ext uri="{FF2B5EF4-FFF2-40B4-BE49-F238E27FC236}">
                  <a16:creationId xmlns:a16="http://schemas.microsoft.com/office/drawing/2014/main" id="{9F419646-28C6-4533-9C0C-0A302346039D}"/>
                </a:ext>
              </a:extLst>
            </p:cNvPr>
            <p:cNvSpPr/>
            <p:nvPr/>
          </p:nvSpPr>
          <p:spPr>
            <a:xfrm>
              <a:off x="74725" y="2257150"/>
              <a:ext cx="1171800" cy="654300"/>
            </a:xfrm>
            <a:custGeom>
              <a:avLst/>
              <a:gdLst/>
              <a:ahLst/>
              <a:cxnLst/>
              <a:rect l="l" t="t" r="r" b="b"/>
              <a:pathLst>
                <a:path w="46872" h="26172" fill="none" extrusionOk="0">
                  <a:moveTo>
                    <a:pt x="46871" y="26172"/>
                  </a:moveTo>
                  <a:lnTo>
                    <a:pt x="1"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53" name="Google Shape;1188;p59">
              <a:extLst>
                <a:ext uri="{FF2B5EF4-FFF2-40B4-BE49-F238E27FC236}">
                  <a16:creationId xmlns:a16="http://schemas.microsoft.com/office/drawing/2014/main" id="{77B0C35B-A22A-4DF1-95B3-B5523A2B9F79}"/>
                </a:ext>
              </a:extLst>
            </p:cNvPr>
            <p:cNvSpPr/>
            <p:nvPr/>
          </p:nvSpPr>
          <p:spPr>
            <a:xfrm>
              <a:off x="348300" y="2000325"/>
              <a:ext cx="783475" cy="1144425"/>
            </a:xfrm>
            <a:custGeom>
              <a:avLst/>
              <a:gdLst/>
              <a:ahLst/>
              <a:cxnLst/>
              <a:rect l="l" t="t" r="r" b="b"/>
              <a:pathLst>
                <a:path w="31339" h="45777" fill="none" extrusionOk="0">
                  <a:moveTo>
                    <a:pt x="31338" y="0"/>
                  </a:moveTo>
                  <a:lnTo>
                    <a:pt x="8937" y="39454"/>
                  </a:lnTo>
                  <a:lnTo>
                    <a:pt x="0" y="45776"/>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54" name="Google Shape;1189;p59">
              <a:extLst>
                <a:ext uri="{FF2B5EF4-FFF2-40B4-BE49-F238E27FC236}">
                  <a16:creationId xmlns:a16="http://schemas.microsoft.com/office/drawing/2014/main" id="{0506C397-842C-4A6F-AAF7-997FC1AB2EDE}"/>
                </a:ext>
              </a:extLst>
            </p:cNvPr>
            <p:cNvSpPr/>
            <p:nvPr/>
          </p:nvSpPr>
          <p:spPr>
            <a:xfrm>
              <a:off x="151475" y="2691050"/>
              <a:ext cx="454450" cy="235600"/>
            </a:xfrm>
            <a:custGeom>
              <a:avLst/>
              <a:gdLst/>
              <a:ahLst/>
              <a:cxnLst/>
              <a:rect l="l" t="t" r="r" b="b"/>
              <a:pathLst>
                <a:path w="18178" h="9424" fill="none" extrusionOk="0">
                  <a:moveTo>
                    <a:pt x="18178" y="9424"/>
                  </a:moveTo>
                  <a:cubicBezTo>
                    <a:pt x="12585" y="5411"/>
                    <a:pt x="6475" y="2250"/>
                    <a:pt x="1" y="1"/>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55" name="Google Shape;1190;p59">
              <a:extLst>
                <a:ext uri="{FF2B5EF4-FFF2-40B4-BE49-F238E27FC236}">
                  <a16:creationId xmlns:a16="http://schemas.microsoft.com/office/drawing/2014/main" id="{A199AB35-7DE6-4F09-905C-829DC5982544}"/>
                </a:ext>
              </a:extLst>
            </p:cNvPr>
            <p:cNvSpPr/>
            <p:nvPr/>
          </p:nvSpPr>
          <p:spPr>
            <a:xfrm>
              <a:off x="155275" y="2880275"/>
              <a:ext cx="3968200" cy="2205225"/>
            </a:xfrm>
            <a:custGeom>
              <a:avLst/>
              <a:gdLst/>
              <a:ahLst/>
              <a:cxnLst/>
              <a:rect l="l" t="t" r="r" b="b"/>
              <a:pathLst>
                <a:path w="158728" h="88209" fill="none" extrusionOk="0">
                  <a:moveTo>
                    <a:pt x="1" y="0"/>
                  </a:moveTo>
                  <a:lnTo>
                    <a:pt x="158727" y="88208"/>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56" name="Google Shape;1191;p59">
              <a:extLst>
                <a:ext uri="{FF2B5EF4-FFF2-40B4-BE49-F238E27FC236}">
                  <a16:creationId xmlns:a16="http://schemas.microsoft.com/office/drawing/2014/main" id="{210D657B-7D00-4094-BB8E-DBF483D1F6D0}"/>
                </a:ext>
              </a:extLst>
            </p:cNvPr>
            <p:cNvSpPr/>
            <p:nvPr/>
          </p:nvSpPr>
          <p:spPr>
            <a:xfrm>
              <a:off x="2914450" y="4525425"/>
              <a:ext cx="479525" cy="857175"/>
            </a:xfrm>
            <a:custGeom>
              <a:avLst/>
              <a:gdLst/>
              <a:ahLst/>
              <a:cxnLst/>
              <a:rect l="l" t="t" r="r" b="b"/>
              <a:pathLst>
                <a:path w="19181" h="34287" fill="none" extrusionOk="0">
                  <a:moveTo>
                    <a:pt x="19180" y="1"/>
                  </a:moveTo>
                  <a:lnTo>
                    <a:pt x="1" y="34287"/>
                  </a:lnTo>
                </a:path>
              </a:pathLst>
            </a:custGeom>
            <a:solidFill>
              <a:schemeClr val="dk1"/>
            </a:solidFill>
            <a:ln w="28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57" name="Google Shape;1192;p59">
              <a:extLst>
                <a:ext uri="{FF2B5EF4-FFF2-40B4-BE49-F238E27FC236}">
                  <a16:creationId xmlns:a16="http://schemas.microsoft.com/office/drawing/2014/main" id="{38096F7F-B90A-42DF-92D9-904D09C8B286}"/>
                </a:ext>
              </a:extLst>
            </p:cNvPr>
            <p:cNvSpPr/>
            <p:nvPr/>
          </p:nvSpPr>
          <p:spPr>
            <a:xfrm>
              <a:off x="2191800" y="4143200"/>
              <a:ext cx="1073750" cy="610975"/>
            </a:xfrm>
            <a:custGeom>
              <a:avLst/>
              <a:gdLst/>
              <a:ahLst/>
              <a:cxnLst/>
              <a:rect l="l" t="t" r="r" b="b"/>
              <a:pathLst>
                <a:path w="42950" h="24439" fill="none" extrusionOk="0">
                  <a:moveTo>
                    <a:pt x="42949" y="24439"/>
                  </a:moveTo>
                  <a:lnTo>
                    <a:pt x="0"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58" name="Google Shape;1193;p59">
              <a:extLst>
                <a:ext uri="{FF2B5EF4-FFF2-40B4-BE49-F238E27FC236}">
                  <a16:creationId xmlns:a16="http://schemas.microsoft.com/office/drawing/2014/main" id="{B9FF5666-C8E5-42CC-A39E-122DDA815C85}"/>
                </a:ext>
              </a:extLst>
            </p:cNvPr>
            <p:cNvSpPr/>
            <p:nvPr/>
          </p:nvSpPr>
          <p:spPr>
            <a:xfrm>
              <a:off x="1067150" y="3245775"/>
              <a:ext cx="4000100" cy="1825275"/>
            </a:xfrm>
            <a:custGeom>
              <a:avLst/>
              <a:gdLst/>
              <a:ahLst/>
              <a:cxnLst/>
              <a:rect l="l" t="t" r="r" b="b"/>
              <a:pathLst>
                <a:path w="160004" h="73011" fill="none" extrusionOk="0">
                  <a:moveTo>
                    <a:pt x="1" y="1"/>
                  </a:moveTo>
                  <a:lnTo>
                    <a:pt x="124866" y="68847"/>
                  </a:lnTo>
                  <a:lnTo>
                    <a:pt x="160004" y="7301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59" name="Google Shape;1194;p59">
              <a:extLst>
                <a:ext uri="{FF2B5EF4-FFF2-40B4-BE49-F238E27FC236}">
                  <a16:creationId xmlns:a16="http://schemas.microsoft.com/office/drawing/2014/main" id="{79BFC531-0605-478B-80D8-3A82C7D471A9}"/>
                </a:ext>
              </a:extLst>
            </p:cNvPr>
            <p:cNvSpPr/>
            <p:nvPr/>
          </p:nvSpPr>
          <p:spPr>
            <a:xfrm>
              <a:off x="932650" y="2783775"/>
              <a:ext cx="379975" cy="696825"/>
            </a:xfrm>
            <a:custGeom>
              <a:avLst/>
              <a:gdLst/>
              <a:ahLst/>
              <a:cxnLst/>
              <a:rect l="l" t="t" r="r" b="b"/>
              <a:pathLst>
                <a:path w="15199" h="27873" fill="none" extrusionOk="0">
                  <a:moveTo>
                    <a:pt x="1" y="27873"/>
                  </a:moveTo>
                  <a:lnTo>
                    <a:pt x="15199"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60" name="Google Shape;1195;p59">
              <a:extLst>
                <a:ext uri="{FF2B5EF4-FFF2-40B4-BE49-F238E27FC236}">
                  <a16:creationId xmlns:a16="http://schemas.microsoft.com/office/drawing/2014/main" id="{D06390F0-9875-4C76-B5C4-DD86DB4F87D1}"/>
                </a:ext>
              </a:extLst>
            </p:cNvPr>
            <p:cNvSpPr/>
            <p:nvPr/>
          </p:nvSpPr>
          <p:spPr>
            <a:xfrm>
              <a:off x="577025" y="2672825"/>
              <a:ext cx="535000" cy="459750"/>
            </a:xfrm>
            <a:custGeom>
              <a:avLst/>
              <a:gdLst/>
              <a:ahLst/>
              <a:cxnLst/>
              <a:rect l="l" t="t" r="r" b="b"/>
              <a:pathLst>
                <a:path w="21400" h="18390" fill="none" extrusionOk="0">
                  <a:moveTo>
                    <a:pt x="21399" y="0"/>
                  </a:moveTo>
                  <a:lnTo>
                    <a:pt x="11216" y="18390"/>
                  </a:lnTo>
                  <a:lnTo>
                    <a:pt x="0" y="12189"/>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61" name="Google Shape;1196;p59">
              <a:extLst>
                <a:ext uri="{FF2B5EF4-FFF2-40B4-BE49-F238E27FC236}">
                  <a16:creationId xmlns:a16="http://schemas.microsoft.com/office/drawing/2014/main" id="{D4350F2A-4CE5-4C74-99C3-3272C66C2E17}"/>
                </a:ext>
              </a:extLst>
            </p:cNvPr>
            <p:cNvSpPr/>
            <p:nvPr/>
          </p:nvSpPr>
          <p:spPr>
            <a:xfrm>
              <a:off x="116525" y="2434975"/>
              <a:ext cx="1070725" cy="578300"/>
            </a:xfrm>
            <a:custGeom>
              <a:avLst/>
              <a:gdLst/>
              <a:ahLst/>
              <a:cxnLst/>
              <a:rect l="l" t="t" r="r" b="b"/>
              <a:pathLst>
                <a:path w="42829" h="23132" fill="none" extrusionOk="0">
                  <a:moveTo>
                    <a:pt x="42828" y="23132"/>
                  </a:moveTo>
                  <a:lnTo>
                    <a:pt x="1"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62" name="Google Shape;1197;p59">
              <a:extLst>
                <a:ext uri="{FF2B5EF4-FFF2-40B4-BE49-F238E27FC236}">
                  <a16:creationId xmlns:a16="http://schemas.microsoft.com/office/drawing/2014/main" id="{02B4C661-C53A-4268-A12D-63A914A5BB8C}"/>
                </a:ext>
              </a:extLst>
            </p:cNvPr>
            <p:cNvSpPr/>
            <p:nvPr/>
          </p:nvSpPr>
          <p:spPr>
            <a:xfrm>
              <a:off x="1320950" y="3020100"/>
              <a:ext cx="418725" cy="836650"/>
            </a:xfrm>
            <a:custGeom>
              <a:avLst/>
              <a:gdLst/>
              <a:ahLst/>
              <a:cxnLst/>
              <a:rect l="l" t="t" r="r" b="b"/>
              <a:pathLst>
                <a:path w="16749" h="33466" fill="none" extrusionOk="0">
                  <a:moveTo>
                    <a:pt x="16749" y="0"/>
                  </a:moveTo>
                  <a:lnTo>
                    <a:pt x="10275" y="11277"/>
                  </a:lnTo>
                  <a:lnTo>
                    <a:pt x="10275" y="15198"/>
                  </a:lnTo>
                  <a:lnTo>
                    <a:pt x="1" y="33466"/>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63" name="Google Shape;1198;p59">
              <a:extLst>
                <a:ext uri="{FF2B5EF4-FFF2-40B4-BE49-F238E27FC236}">
                  <a16:creationId xmlns:a16="http://schemas.microsoft.com/office/drawing/2014/main" id="{5990081F-087D-40B8-897E-0CD50934F23B}"/>
                </a:ext>
              </a:extLst>
            </p:cNvPr>
            <p:cNvSpPr/>
            <p:nvPr/>
          </p:nvSpPr>
          <p:spPr>
            <a:xfrm>
              <a:off x="2571750" y="3041375"/>
              <a:ext cx="243950" cy="438475"/>
            </a:xfrm>
            <a:custGeom>
              <a:avLst/>
              <a:gdLst/>
              <a:ahLst/>
              <a:cxnLst/>
              <a:rect l="l" t="t" r="r" b="b"/>
              <a:pathLst>
                <a:path w="9758" h="17539" fill="none" extrusionOk="0">
                  <a:moveTo>
                    <a:pt x="9757" y="0"/>
                  </a:moveTo>
                  <a:lnTo>
                    <a:pt x="0" y="17538"/>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64" name="Google Shape;1199;p59">
              <a:extLst>
                <a:ext uri="{FF2B5EF4-FFF2-40B4-BE49-F238E27FC236}">
                  <a16:creationId xmlns:a16="http://schemas.microsoft.com/office/drawing/2014/main" id="{4AC41463-CEAD-4581-BABF-9D7D61D12A54}"/>
                </a:ext>
              </a:extLst>
            </p:cNvPr>
            <p:cNvSpPr/>
            <p:nvPr/>
          </p:nvSpPr>
          <p:spPr>
            <a:xfrm>
              <a:off x="2457000" y="3168275"/>
              <a:ext cx="587425" cy="990925"/>
            </a:xfrm>
            <a:custGeom>
              <a:avLst/>
              <a:gdLst/>
              <a:ahLst/>
              <a:cxnLst/>
              <a:rect l="l" t="t" r="r" b="b"/>
              <a:pathLst>
                <a:path w="23497" h="39637" fill="none" extrusionOk="0">
                  <a:moveTo>
                    <a:pt x="23496" y="0"/>
                  </a:moveTo>
                  <a:lnTo>
                    <a:pt x="13770" y="17539"/>
                  </a:lnTo>
                  <a:cubicBezTo>
                    <a:pt x="13770" y="17539"/>
                    <a:pt x="11764" y="22402"/>
                    <a:pt x="10122" y="23891"/>
                  </a:cubicBezTo>
                  <a:cubicBezTo>
                    <a:pt x="8450" y="25350"/>
                    <a:pt x="1581" y="34651"/>
                    <a:pt x="0" y="39636"/>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65" name="Google Shape;1200;p59">
              <a:extLst>
                <a:ext uri="{FF2B5EF4-FFF2-40B4-BE49-F238E27FC236}">
                  <a16:creationId xmlns:a16="http://schemas.microsoft.com/office/drawing/2014/main" id="{15E92A7F-B2C2-45A4-94F2-9C880E5DFC5B}"/>
                </a:ext>
              </a:extLst>
            </p:cNvPr>
            <p:cNvSpPr/>
            <p:nvPr/>
          </p:nvSpPr>
          <p:spPr>
            <a:xfrm>
              <a:off x="2922050" y="3832425"/>
              <a:ext cx="2236400" cy="1134525"/>
            </a:xfrm>
            <a:custGeom>
              <a:avLst/>
              <a:gdLst/>
              <a:ahLst/>
              <a:cxnLst/>
              <a:rect l="l" t="t" r="r" b="b"/>
              <a:pathLst>
                <a:path w="89456" h="45381" fill="none" extrusionOk="0">
                  <a:moveTo>
                    <a:pt x="1" y="0"/>
                  </a:moveTo>
                  <a:lnTo>
                    <a:pt x="73254" y="40487"/>
                  </a:lnTo>
                  <a:lnTo>
                    <a:pt x="89455" y="4538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66" name="Google Shape;1201;p59">
              <a:extLst>
                <a:ext uri="{FF2B5EF4-FFF2-40B4-BE49-F238E27FC236}">
                  <a16:creationId xmlns:a16="http://schemas.microsoft.com/office/drawing/2014/main" id="{B3BBED80-409C-45B3-AD1D-3F1942537C66}"/>
                </a:ext>
              </a:extLst>
            </p:cNvPr>
            <p:cNvSpPr/>
            <p:nvPr/>
          </p:nvSpPr>
          <p:spPr>
            <a:xfrm>
              <a:off x="2867350" y="3931200"/>
              <a:ext cx="2624675" cy="1193050"/>
            </a:xfrm>
            <a:custGeom>
              <a:avLst/>
              <a:gdLst/>
              <a:ahLst/>
              <a:cxnLst/>
              <a:rect l="l" t="t" r="r" b="b"/>
              <a:pathLst>
                <a:path w="104987" h="47722" fill="none" extrusionOk="0">
                  <a:moveTo>
                    <a:pt x="0" y="0"/>
                  </a:moveTo>
                  <a:lnTo>
                    <a:pt x="57722" y="32645"/>
                  </a:lnTo>
                  <a:lnTo>
                    <a:pt x="75533" y="41430"/>
                  </a:lnTo>
                  <a:lnTo>
                    <a:pt x="90914" y="42889"/>
                  </a:lnTo>
                  <a:lnTo>
                    <a:pt x="100063" y="44287"/>
                  </a:lnTo>
                  <a:lnTo>
                    <a:pt x="104987" y="47722"/>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67" name="Google Shape;1202;p59">
              <a:extLst>
                <a:ext uri="{FF2B5EF4-FFF2-40B4-BE49-F238E27FC236}">
                  <a16:creationId xmlns:a16="http://schemas.microsoft.com/office/drawing/2014/main" id="{B44915BC-7ED5-41B8-92A4-EA5763E715A9}"/>
                </a:ext>
              </a:extLst>
            </p:cNvPr>
            <p:cNvSpPr/>
            <p:nvPr/>
          </p:nvSpPr>
          <p:spPr>
            <a:xfrm>
              <a:off x="4798225" y="3820250"/>
              <a:ext cx="519025" cy="1360225"/>
            </a:xfrm>
            <a:custGeom>
              <a:avLst/>
              <a:gdLst/>
              <a:ahLst/>
              <a:cxnLst/>
              <a:rect l="l" t="t" r="r" b="b"/>
              <a:pathLst>
                <a:path w="20761" h="54409" fill="none" extrusionOk="0">
                  <a:moveTo>
                    <a:pt x="1" y="54409"/>
                  </a:moveTo>
                  <a:lnTo>
                    <a:pt x="1277" y="41916"/>
                  </a:lnTo>
                  <a:lnTo>
                    <a:pt x="7721" y="32342"/>
                  </a:lnTo>
                  <a:lnTo>
                    <a:pt x="20761"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68" name="Google Shape;1203;p59">
              <a:extLst>
                <a:ext uri="{FF2B5EF4-FFF2-40B4-BE49-F238E27FC236}">
                  <a16:creationId xmlns:a16="http://schemas.microsoft.com/office/drawing/2014/main" id="{29A7E60B-8BEB-4187-8CA9-E7DB9875BF3E}"/>
                </a:ext>
              </a:extLst>
            </p:cNvPr>
            <p:cNvSpPr/>
            <p:nvPr/>
          </p:nvSpPr>
          <p:spPr>
            <a:xfrm>
              <a:off x="5656900" y="4307350"/>
              <a:ext cx="1178625" cy="635275"/>
            </a:xfrm>
            <a:custGeom>
              <a:avLst/>
              <a:gdLst/>
              <a:ahLst/>
              <a:cxnLst/>
              <a:rect l="l" t="t" r="r" b="b"/>
              <a:pathLst>
                <a:path w="47145" h="25411" fill="none" extrusionOk="0">
                  <a:moveTo>
                    <a:pt x="1" y="25411"/>
                  </a:moveTo>
                  <a:lnTo>
                    <a:pt x="26627" y="0"/>
                  </a:lnTo>
                  <a:lnTo>
                    <a:pt x="43558" y="1216"/>
                  </a:lnTo>
                  <a:lnTo>
                    <a:pt x="47145" y="3709"/>
                  </a:lnTo>
                </a:path>
              </a:pathLst>
            </a:custGeom>
            <a:solidFill>
              <a:schemeClr val="dk1"/>
            </a:solidFill>
            <a:ln w="28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69" name="Google Shape;1204;p59">
              <a:extLst>
                <a:ext uri="{FF2B5EF4-FFF2-40B4-BE49-F238E27FC236}">
                  <a16:creationId xmlns:a16="http://schemas.microsoft.com/office/drawing/2014/main" id="{9E27FB5B-E45B-487F-A9AD-A23611FE8817}"/>
                </a:ext>
              </a:extLst>
            </p:cNvPr>
            <p:cNvSpPr/>
            <p:nvPr/>
          </p:nvSpPr>
          <p:spPr>
            <a:xfrm>
              <a:off x="4943375" y="4576350"/>
              <a:ext cx="581325" cy="623125"/>
            </a:xfrm>
            <a:custGeom>
              <a:avLst/>
              <a:gdLst/>
              <a:ahLst/>
              <a:cxnLst/>
              <a:rect l="l" t="t" r="r" b="b"/>
              <a:pathLst>
                <a:path w="23253" h="24925" fill="none" extrusionOk="0">
                  <a:moveTo>
                    <a:pt x="23253" y="0"/>
                  </a:moveTo>
                  <a:lnTo>
                    <a:pt x="20517" y="1095"/>
                  </a:lnTo>
                  <a:lnTo>
                    <a:pt x="18542" y="5532"/>
                  </a:lnTo>
                  <a:lnTo>
                    <a:pt x="0" y="24925"/>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70" name="Google Shape;1205;p59">
              <a:extLst>
                <a:ext uri="{FF2B5EF4-FFF2-40B4-BE49-F238E27FC236}">
                  <a16:creationId xmlns:a16="http://schemas.microsoft.com/office/drawing/2014/main" id="{7252EB6F-AA5E-4A1B-AD77-C3062CB33574}"/>
                </a:ext>
              </a:extLst>
            </p:cNvPr>
            <p:cNvSpPr/>
            <p:nvPr/>
          </p:nvSpPr>
          <p:spPr>
            <a:xfrm>
              <a:off x="4521625" y="4365100"/>
              <a:ext cx="337425" cy="68400"/>
            </a:xfrm>
            <a:custGeom>
              <a:avLst/>
              <a:gdLst/>
              <a:ahLst/>
              <a:cxnLst/>
              <a:rect l="l" t="t" r="r" b="b"/>
              <a:pathLst>
                <a:path w="13497" h="2736" fill="none" extrusionOk="0">
                  <a:moveTo>
                    <a:pt x="1" y="0"/>
                  </a:moveTo>
                  <a:lnTo>
                    <a:pt x="13496" y="2736"/>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71" name="Google Shape;1206;p59">
              <a:extLst>
                <a:ext uri="{FF2B5EF4-FFF2-40B4-BE49-F238E27FC236}">
                  <a16:creationId xmlns:a16="http://schemas.microsoft.com/office/drawing/2014/main" id="{CBFEA946-788E-49EA-894D-D0715CA49C2B}"/>
                </a:ext>
              </a:extLst>
            </p:cNvPr>
            <p:cNvSpPr/>
            <p:nvPr/>
          </p:nvSpPr>
          <p:spPr>
            <a:xfrm>
              <a:off x="4502625" y="4399300"/>
              <a:ext cx="1451425" cy="854900"/>
            </a:xfrm>
            <a:custGeom>
              <a:avLst/>
              <a:gdLst/>
              <a:ahLst/>
              <a:cxnLst/>
              <a:rect l="l" t="t" r="r" b="b"/>
              <a:pathLst>
                <a:path w="58057" h="34196" fill="none" extrusionOk="0">
                  <a:moveTo>
                    <a:pt x="1" y="0"/>
                  </a:moveTo>
                  <a:lnTo>
                    <a:pt x="8755" y="1976"/>
                  </a:lnTo>
                  <a:lnTo>
                    <a:pt x="19363" y="9484"/>
                  </a:lnTo>
                  <a:lnTo>
                    <a:pt x="58056" y="34195"/>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72" name="Google Shape;1207;p59">
              <a:extLst>
                <a:ext uri="{FF2B5EF4-FFF2-40B4-BE49-F238E27FC236}">
                  <a16:creationId xmlns:a16="http://schemas.microsoft.com/office/drawing/2014/main" id="{7B0EC1D4-0FB7-485E-87B2-7914F92405E7}"/>
                </a:ext>
              </a:extLst>
            </p:cNvPr>
            <p:cNvSpPr/>
            <p:nvPr/>
          </p:nvSpPr>
          <p:spPr>
            <a:xfrm>
              <a:off x="5012525" y="4576350"/>
              <a:ext cx="693050" cy="519025"/>
            </a:xfrm>
            <a:custGeom>
              <a:avLst/>
              <a:gdLst/>
              <a:ahLst/>
              <a:cxnLst/>
              <a:rect l="l" t="t" r="r" b="b"/>
              <a:pathLst>
                <a:path w="27722" h="20761" fill="none" extrusionOk="0">
                  <a:moveTo>
                    <a:pt x="0" y="0"/>
                  </a:moveTo>
                  <a:cubicBezTo>
                    <a:pt x="0" y="0"/>
                    <a:pt x="9332" y="5016"/>
                    <a:pt x="14499" y="6870"/>
                  </a:cubicBezTo>
                  <a:lnTo>
                    <a:pt x="26049" y="14651"/>
                  </a:lnTo>
                  <a:lnTo>
                    <a:pt x="27721" y="2076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73" name="Google Shape;1208;p59">
              <a:extLst>
                <a:ext uri="{FF2B5EF4-FFF2-40B4-BE49-F238E27FC236}">
                  <a16:creationId xmlns:a16="http://schemas.microsoft.com/office/drawing/2014/main" id="{2B167AF1-8CB8-4831-B8FF-30D418C13471}"/>
                </a:ext>
              </a:extLst>
            </p:cNvPr>
            <p:cNvSpPr/>
            <p:nvPr/>
          </p:nvSpPr>
          <p:spPr>
            <a:xfrm>
              <a:off x="5399300" y="4918300"/>
              <a:ext cx="228000" cy="345775"/>
            </a:xfrm>
            <a:custGeom>
              <a:avLst/>
              <a:gdLst/>
              <a:ahLst/>
              <a:cxnLst/>
              <a:rect l="l" t="t" r="r" b="b"/>
              <a:pathLst>
                <a:path w="9120" h="13831" fill="none" extrusionOk="0">
                  <a:moveTo>
                    <a:pt x="9119" y="0"/>
                  </a:moveTo>
                  <a:lnTo>
                    <a:pt x="1" y="1383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74" name="Google Shape;1209;p59">
              <a:extLst>
                <a:ext uri="{FF2B5EF4-FFF2-40B4-BE49-F238E27FC236}">
                  <a16:creationId xmlns:a16="http://schemas.microsoft.com/office/drawing/2014/main" id="{4FEC2823-8956-43C2-9E5B-B567209F07B3}"/>
                </a:ext>
              </a:extLst>
            </p:cNvPr>
            <p:cNvSpPr/>
            <p:nvPr/>
          </p:nvSpPr>
          <p:spPr>
            <a:xfrm>
              <a:off x="5998100" y="4887900"/>
              <a:ext cx="234075" cy="387575"/>
            </a:xfrm>
            <a:custGeom>
              <a:avLst/>
              <a:gdLst/>
              <a:ahLst/>
              <a:cxnLst/>
              <a:rect l="l" t="t" r="r" b="b"/>
              <a:pathLst>
                <a:path w="9363" h="15503" fill="none" extrusionOk="0">
                  <a:moveTo>
                    <a:pt x="0" y="0"/>
                  </a:moveTo>
                  <a:cubicBezTo>
                    <a:pt x="0" y="0"/>
                    <a:pt x="2858" y="4499"/>
                    <a:pt x="5077" y="6931"/>
                  </a:cubicBezTo>
                  <a:cubicBezTo>
                    <a:pt x="7265" y="9393"/>
                    <a:pt x="9362" y="11976"/>
                    <a:pt x="8481" y="15502"/>
                  </a:cubicBezTo>
                </a:path>
              </a:pathLst>
            </a:custGeom>
            <a:solidFill>
              <a:schemeClr val="dk1"/>
            </a:solidFill>
            <a:ln w="28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75" name="Google Shape;1210;p59">
              <a:extLst>
                <a:ext uri="{FF2B5EF4-FFF2-40B4-BE49-F238E27FC236}">
                  <a16:creationId xmlns:a16="http://schemas.microsoft.com/office/drawing/2014/main" id="{A531EFF2-959A-494F-BFC8-18D6BFCEA6F2}"/>
                </a:ext>
              </a:extLst>
            </p:cNvPr>
            <p:cNvSpPr/>
            <p:nvPr/>
          </p:nvSpPr>
          <p:spPr>
            <a:xfrm>
              <a:off x="1112000" y="1678875"/>
              <a:ext cx="193025" cy="318425"/>
            </a:xfrm>
            <a:custGeom>
              <a:avLst/>
              <a:gdLst/>
              <a:ahLst/>
              <a:cxnLst/>
              <a:rect l="l" t="t" r="r" b="b"/>
              <a:pathLst>
                <a:path w="7721" h="12737" fill="none" extrusionOk="0">
                  <a:moveTo>
                    <a:pt x="0" y="12737"/>
                  </a:moveTo>
                  <a:lnTo>
                    <a:pt x="7721" y="1"/>
                  </a:lnTo>
                </a:path>
              </a:pathLst>
            </a:custGeom>
            <a:solidFill>
              <a:schemeClr val="dk1"/>
            </a:solidFill>
            <a:ln w="28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76" name="Google Shape;1211;p59">
              <a:extLst>
                <a:ext uri="{FF2B5EF4-FFF2-40B4-BE49-F238E27FC236}">
                  <a16:creationId xmlns:a16="http://schemas.microsoft.com/office/drawing/2014/main" id="{5E2254D7-EF13-4C21-B0AB-4E07C8C025E4}"/>
                </a:ext>
              </a:extLst>
            </p:cNvPr>
            <p:cNvSpPr/>
            <p:nvPr/>
          </p:nvSpPr>
          <p:spPr>
            <a:xfrm>
              <a:off x="177325" y="1426600"/>
              <a:ext cx="562350" cy="687725"/>
            </a:xfrm>
            <a:custGeom>
              <a:avLst/>
              <a:gdLst/>
              <a:ahLst/>
              <a:cxnLst/>
              <a:rect l="l" t="t" r="r" b="b"/>
              <a:pathLst>
                <a:path w="22494" h="27509" fill="none" extrusionOk="0">
                  <a:moveTo>
                    <a:pt x="22493" y="27509"/>
                  </a:moveTo>
                  <a:cubicBezTo>
                    <a:pt x="21916" y="25047"/>
                    <a:pt x="18876" y="22341"/>
                    <a:pt x="18876" y="22341"/>
                  </a:cubicBezTo>
                  <a:lnTo>
                    <a:pt x="16232" y="20274"/>
                  </a:lnTo>
                  <a:cubicBezTo>
                    <a:pt x="16232" y="20274"/>
                    <a:pt x="6961" y="3192"/>
                    <a:pt x="0" y="1"/>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77" name="Google Shape;1212;p59">
              <a:extLst>
                <a:ext uri="{FF2B5EF4-FFF2-40B4-BE49-F238E27FC236}">
                  <a16:creationId xmlns:a16="http://schemas.microsoft.com/office/drawing/2014/main" id="{0C2A1837-7687-4204-85A0-E127339DA0D3}"/>
                </a:ext>
              </a:extLst>
            </p:cNvPr>
            <p:cNvSpPr/>
            <p:nvPr/>
          </p:nvSpPr>
          <p:spPr>
            <a:xfrm>
              <a:off x="789800" y="1802000"/>
              <a:ext cx="182400" cy="217350"/>
            </a:xfrm>
            <a:custGeom>
              <a:avLst/>
              <a:gdLst/>
              <a:ahLst/>
              <a:cxnLst/>
              <a:rect l="l" t="t" r="r" b="b"/>
              <a:pathLst>
                <a:path w="7296" h="8694" fill="none" extrusionOk="0">
                  <a:moveTo>
                    <a:pt x="0" y="0"/>
                  </a:moveTo>
                  <a:cubicBezTo>
                    <a:pt x="0" y="0"/>
                    <a:pt x="5897" y="3283"/>
                    <a:pt x="7295" y="8693"/>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78" name="Google Shape;1213;p59">
              <a:extLst>
                <a:ext uri="{FF2B5EF4-FFF2-40B4-BE49-F238E27FC236}">
                  <a16:creationId xmlns:a16="http://schemas.microsoft.com/office/drawing/2014/main" id="{E1C38DEE-5734-44EE-AC7F-B41F7CD34D24}"/>
                </a:ext>
              </a:extLst>
            </p:cNvPr>
            <p:cNvSpPr/>
            <p:nvPr/>
          </p:nvSpPr>
          <p:spPr>
            <a:xfrm>
              <a:off x="453925" y="1321750"/>
              <a:ext cx="480275" cy="753075"/>
            </a:xfrm>
            <a:custGeom>
              <a:avLst/>
              <a:gdLst/>
              <a:ahLst/>
              <a:cxnLst/>
              <a:rect l="l" t="t" r="r" b="b"/>
              <a:pathLst>
                <a:path w="19211" h="30123" fill="none" extrusionOk="0">
                  <a:moveTo>
                    <a:pt x="19210" y="0"/>
                  </a:moveTo>
                  <a:lnTo>
                    <a:pt x="5168" y="24468"/>
                  </a:lnTo>
                  <a:lnTo>
                    <a:pt x="0" y="30122"/>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79" name="Google Shape;1214;p59">
              <a:extLst>
                <a:ext uri="{FF2B5EF4-FFF2-40B4-BE49-F238E27FC236}">
                  <a16:creationId xmlns:a16="http://schemas.microsoft.com/office/drawing/2014/main" id="{3E2C9BF3-4F1B-4A32-BB0F-611E04AEF0DA}"/>
                </a:ext>
              </a:extLst>
            </p:cNvPr>
            <p:cNvSpPr/>
            <p:nvPr/>
          </p:nvSpPr>
          <p:spPr>
            <a:xfrm>
              <a:off x="103600" y="1686475"/>
              <a:ext cx="479525" cy="247000"/>
            </a:xfrm>
            <a:custGeom>
              <a:avLst/>
              <a:gdLst/>
              <a:ahLst/>
              <a:cxnLst/>
              <a:rect l="l" t="t" r="r" b="b"/>
              <a:pathLst>
                <a:path w="19181" h="9880" fill="none" extrusionOk="0">
                  <a:moveTo>
                    <a:pt x="19181" y="9879"/>
                  </a:moveTo>
                  <a:lnTo>
                    <a:pt x="1"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80" name="Google Shape;1215;p59">
              <a:extLst>
                <a:ext uri="{FF2B5EF4-FFF2-40B4-BE49-F238E27FC236}">
                  <a16:creationId xmlns:a16="http://schemas.microsoft.com/office/drawing/2014/main" id="{D1E3913B-432A-42CF-800A-B1795DF60417}"/>
                </a:ext>
              </a:extLst>
            </p:cNvPr>
            <p:cNvSpPr/>
            <p:nvPr/>
          </p:nvSpPr>
          <p:spPr>
            <a:xfrm>
              <a:off x="186450" y="1910650"/>
              <a:ext cx="295625" cy="162650"/>
            </a:xfrm>
            <a:custGeom>
              <a:avLst/>
              <a:gdLst/>
              <a:ahLst/>
              <a:cxnLst/>
              <a:rect l="l" t="t" r="r" b="b"/>
              <a:pathLst>
                <a:path w="11825" h="6506" fill="none" extrusionOk="0">
                  <a:moveTo>
                    <a:pt x="0" y="1"/>
                  </a:moveTo>
                  <a:cubicBezTo>
                    <a:pt x="0" y="1"/>
                    <a:pt x="11824" y="3040"/>
                    <a:pt x="11247" y="6505"/>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81" name="Google Shape;1216;p59">
              <a:extLst>
                <a:ext uri="{FF2B5EF4-FFF2-40B4-BE49-F238E27FC236}">
                  <a16:creationId xmlns:a16="http://schemas.microsoft.com/office/drawing/2014/main" id="{F13F0A2D-FBF6-44B7-A53C-C79072CF8E68}"/>
                </a:ext>
              </a:extLst>
            </p:cNvPr>
            <p:cNvSpPr/>
            <p:nvPr/>
          </p:nvSpPr>
          <p:spPr>
            <a:xfrm>
              <a:off x="204675" y="953200"/>
              <a:ext cx="507625" cy="933150"/>
            </a:xfrm>
            <a:custGeom>
              <a:avLst/>
              <a:gdLst/>
              <a:ahLst/>
              <a:cxnLst/>
              <a:rect l="l" t="t" r="r" b="b"/>
              <a:pathLst>
                <a:path w="20305" h="37326" fill="none" extrusionOk="0">
                  <a:moveTo>
                    <a:pt x="1" y="37326"/>
                  </a:moveTo>
                  <a:lnTo>
                    <a:pt x="9150" y="16627"/>
                  </a:lnTo>
                  <a:lnTo>
                    <a:pt x="13010" y="2462"/>
                  </a:lnTo>
                  <a:lnTo>
                    <a:pt x="20305"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82" name="Google Shape;1217;p59">
              <a:extLst>
                <a:ext uri="{FF2B5EF4-FFF2-40B4-BE49-F238E27FC236}">
                  <a16:creationId xmlns:a16="http://schemas.microsoft.com/office/drawing/2014/main" id="{9C0F6EA7-E8AE-4A98-9BE2-0D83FFCD4062}"/>
                </a:ext>
              </a:extLst>
            </p:cNvPr>
            <p:cNvSpPr/>
            <p:nvPr/>
          </p:nvSpPr>
          <p:spPr>
            <a:xfrm>
              <a:off x="133250" y="594525"/>
              <a:ext cx="396675" cy="420250"/>
            </a:xfrm>
            <a:custGeom>
              <a:avLst/>
              <a:gdLst/>
              <a:ahLst/>
              <a:cxnLst/>
              <a:rect l="l" t="t" r="r" b="b"/>
              <a:pathLst>
                <a:path w="15867" h="16810" fill="none" extrusionOk="0">
                  <a:moveTo>
                    <a:pt x="15867" y="16809"/>
                  </a:moveTo>
                  <a:lnTo>
                    <a:pt x="13010" y="9180"/>
                  </a:lnTo>
                  <a:lnTo>
                    <a:pt x="0"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83" name="Google Shape;1218;p59">
              <a:extLst>
                <a:ext uri="{FF2B5EF4-FFF2-40B4-BE49-F238E27FC236}">
                  <a16:creationId xmlns:a16="http://schemas.microsoft.com/office/drawing/2014/main" id="{F343CA1B-E796-435C-89E1-B4043FB8FEB9}"/>
                </a:ext>
              </a:extLst>
            </p:cNvPr>
            <p:cNvSpPr/>
            <p:nvPr/>
          </p:nvSpPr>
          <p:spPr>
            <a:xfrm>
              <a:off x="159075" y="632525"/>
              <a:ext cx="354150" cy="414150"/>
            </a:xfrm>
            <a:custGeom>
              <a:avLst/>
              <a:gdLst/>
              <a:ahLst/>
              <a:cxnLst/>
              <a:rect l="l" t="t" r="r" b="b"/>
              <a:pathLst>
                <a:path w="14166" h="16566" fill="none" extrusionOk="0">
                  <a:moveTo>
                    <a:pt x="8755" y="0"/>
                  </a:moveTo>
                  <a:lnTo>
                    <a:pt x="1" y="10456"/>
                  </a:lnTo>
                  <a:lnTo>
                    <a:pt x="14165" y="16566"/>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84" name="Google Shape;1219;p59">
              <a:extLst>
                <a:ext uri="{FF2B5EF4-FFF2-40B4-BE49-F238E27FC236}">
                  <a16:creationId xmlns:a16="http://schemas.microsoft.com/office/drawing/2014/main" id="{A99C7066-038C-4F7A-B8ED-0D96507743B4}"/>
                </a:ext>
              </a:extLst>
            </p:cNvPr>
            <p:cNvSpPr/>
            <p:nvPr/>
          </p:nvSpPr>
          <p:spPr>
            <a:xfrm>
              <a:off x="458475" y="744975"/>
              <a:ext cx="62350" cy="79050"/>
            </a:xfrm>
            <a:custGeom>
              <a:avLst/>
              <a:gdLst/>
              <a:ahLst/>
              <a:cxnLst/>
              <a:rect l="l" t="t" r="r" b="b"/>
              <a:pathLst>
                <a:path w="2494" h="3162" fill="none" extrusionOk="0">
                  <a:moveTo>
                    <a:pt x="1" y="3162"/>
                  </a:moveTo>
                  <a:lnTo>
                    <a:pt x="2493"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85" name="Google Shape;1220;p59">
              <a:extLst>
                <a:ext uri="{FF2B5EF4-FFF2-40B4-BE49-F238E27FC236}">
                  <a16:creationId xmlns:a16="http://schemas.microsoft.com/office/drawing/2014/main" id="{74D09468-6694-4DA6-84AC-C3B1CD79970B}"/>
                </a:ext>
              </a:extLst>
            </p:cNvPr>
            <p:cNvSpPr/>
            <p:nvPr/>
          </p:nvSpPr>
          <p:spPr>
            <a:xfrm>
              <a:off x="177325" y="996500"/>
              <a:ext cx="158850" cy="535750"/>
            </a:xfrm>
            <a:custGeom>
              <a:avLst/>
              <a:gdLst/>
              <a:ahLst/>
              <a:cxnLst/>
              <a:rect l="l" t="t" r="r" b="b"/>
              <a:pathLst>
                <a:path w="6354" h="21430" fill="none" extrusionOk="0">
                  <a:moveTo>
                    <a:pt x="0" y="1"/>
                  </a:moveTo>
                  <a:lnTo>
                    <a:pt x="6353" y="8481"/>
                  </a:lnTo>
                  <a:lnTo>
                    <a:pt x="5198" y="2143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86" name="Google Shape;1221;p59">
              <a:extLst>
                <a:ext uri="{FF2B5EF4-FFF2-40B4-BE49-F238E27FC236}">
                  <a16:creationId xmlns:a16="http://schemas.microsoft.com/office/drawing/2014/main" id="{5503BDEC-73E9-462B-AD96-32862898CEE1}"/>
                </a:ext>
              </a:extLst>
            </p:cNvPr>
            <p:cNvSpPr/>
            <p:nvPr/>
          </p:nvSpPr>
          <p:spPr>
            <a:xfrm>
              <a:off x="82325" y="1257150"/>
              <a:ext cx="818450" cy="346525"/>
            </a:xfrm>
            <a:custGeom>
              <a:avLst/>
              <a:gdLst/>
              <a:ahLst/>
              <a:cxnLst/>
              <a:rect l="l" t="t" r="r" b="b"/>
              <a:pathLst>
                <a:path w="32738" h="13861" fill="none" extrusionOk="0">
                  <a:moveTo>
                    <a:pt x="1" y="0"/>
                  </a:moveTo>
                  <a:lnTo>
                    <a:pt x="14044" y="4469"/>
                  </a:lnTo>
                  <a:lnTo>
                    <a:pt x="32737" y="1386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87" name="Google Shape;1222;p59">
              <a:extLst>
                <a:ext uri="{FF2B5EF4-FFF2-40B4-BE49-F238E27FC236}">
                  <a16:creationId xmlns:a16="http://schemas.microsoft.com/office/drawing/2014/main" id="{5F454AC0-B5F7-494D-BEE8-044B83DC2ACD}"/>
                </a:ext>
              </a:extLst>
            </p:cNvPr>
            <p:cNvSpPr/>
            <p:nvPr/>
          </p:nvSpPr>
          <p:spPr>
            <a:xfrm>
              <a:off x="520800" y="355150"/>
              <a:ext cx="71450" cy="376950"/>
            </a:xfrm>
            <a:custGeom>
              <a:avLst/>
              <a:gdLst/>
              <a:ahLst/>
              <a:cxnLst/>
              <a:rect l="l" t="t" r="r" b="b"/>
              <a:pathLst>
                <a:path w="2858" h="15078" fill="none" extrusionOk="0">
                  <a:moveTo>
                    <a:pt x="0" y="15077"/>
                  </a:moveTo>
                  <a:lnTo>
                    <a:pt x="2857" y="10275"/>
                  </a:lnTo>
                  <a:lnTo>
                    <a:pt x="973"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88" name="Google Shape;1223;p59">
              <a:extLst>
                <a:ext uri="{FF2B5EF4-FFF2-40B4-BE49-F238E27FC236}">
                  <a16:creationId xmlns:a16="http://schemas.microsoft.com/office/drawing/2014/main" id="{B197293C-709B-498C-959F-E3F15FD2F4BB}"/>
                </a:ext>
              </a:extLst>
            </p:cNvPr>
            <p:cNvSpPr/>
            <p:nvPr/>
          </p:nvSpPr>
          <p:spPr>
            <a:xfrm>
              <a:off x="377175" y="399225"/>
              <a:ext cx="69175" cy="224950"/>
            </a:xfrm>
            <a:custGeom>
              <a:avLst/>
              <a:gdLst/>
              <a:ahLst/>
              <a:cxnLst/>
              <a:rect l="l" t="t" r="r" b="b"/>
              <a:pathLst>
                <a:path w="2767" h="8998" fill="none" extrusionOk="0">
                  <a:moveTo>
                    <a:pt x="1824" y="1"/>
                  </a:moveTo>
                  <a:cubicBezTo>
                    <a:pt x="1824" y="183"/>
                    <a:pt x="2766" y="5381"/>
                    <a:pt x="2766" y="5381"/>
                  </a:cubicBezTo>
                  <a:lnTo>
                    <a:pt x="0" y="8998"/>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89" name="Google Shape;1224;p59">
              <a:extLst>
                <a:ext uri="{FF2B5EF4-FFF2-40B4-BE49-F238E27FC236}">
                  <a16:creationId xmlns:a16="http://schemas.microsoft.com/office/drawing/2014/main" id="{FBADCA49-8C75-45B6-9279-EFB2EE5D5364}"/>
                </a:ext>
              </a:extLst>
            </p:cNvPr>
            <p:cNvSpPr/>
            <p:nvPr/>
          </p:nvSpPr>
          <p:spPr>
            <a:xfrm>
              <a:off x="287500" y="367325"/>
              <a:ext cx="557025" cy="244700"/>
            </a:xfrm>
            <a:custGeom>
              <a:avLst/>
              <a:gdLst/>
              <a:ahLst/>
              <a:cxnLst/>
              <a:rect l="l" t="t" r="r" b="b"/>
              <a:pathLst>
                <a:path w="22281" h="9788" fill="none" extrusionOk="0">
                  <a:moveTo>
                    <a:pt x="1" y="7569"/>
                  </a:moveTo>
                  <a:lnTo>
                    <a:pt x="6353" y="6657"/>
                  </a:lnTo>
                  <a:lnTo>
                    <a:pt x="12189" y="9788"/>
                  </a:lnTo>
                  <a:lnTo>
                    <a:pt x="22281"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90" name="Google Shape;1225;p59">
              <a:extLst>
                <a:ext uri="{FF2B5EF4-FFF2-40B4-BE49-F238E27FC236}">
                  <a16:creationId xmlns:a16="http://schemas.microsoft.com/office/drawing/2014/main" id="{7556916F-7412-4C1F-B60D-70AF3464638B}"/>
                </a:ext>
              </a:extLst>
            </p:cNvPr>
            <p:cNvSpPr/>
            <p:nvPr/>
          </p:nvSpPr>
          <p:spPr>
            <a:xfrm>
              <a:off x="1202425" y="356675"/>
              <a:ext cx="655050" cy="290300"/>
            </a:xfrm>
            <a:custGeom>
              <a:avLst/>
              <a:gdLst/>
              <a:ahLst/>
              <a:cxnLst/>
              <a:rect l="l" t="t" r="r" b="b"/>
              <a:pathLst>
                <a:path w="26202" h="11612" fill="none" extrusionOk="0">
                  <a:moveTo>
                    <a:pt x="122" y="2736"/>
                  </a:moveTo>
                  <a:cubicBezTo>
                    <a:pt x="0" y="5107"/>
                    <a:pt x="1550" y="7326"/>
                    <a:pt x="3556" y="8481"/>
                  </a:cubicBezTo>
                  <a:cubicBezTo>
                    <a:pt x="5593" y="9636"/>
                    <a:pt x="8025" y="9910"/>
                    <a:pt x="10365" y="9727"/>
                  </a:cubicBezTo>
                  <a:cubicBezTo>
                    <a:pt x="11429" y="9666"/>
                    <a:pt x="12493" y="9454"/>
                    <a:pt x="13526" y="9119"/>
                  </a:cubicBezTo>
                  <a:cubicBezTo>
                    <a:pt x="14225" y="8876"/>
                    <a:pt x="14985" y="8511"/>
                    <a:pt x="15715" y="8694"/>
                  </a:cubicBezTo>
                  <a:cubicBezTo>
                    <a:pt x="16627" y="8967"/>
                    <a:pt x="17083" y="10001"/>
                    <a:pt x="17812" y="10639"/>
                  </a:cubicBezTo>
                  <a:cubicBezTo>
                    <a:pt x="18937" y="11521"/>
                    <a:pt x="20487" y="11612"/>
                    <a:pt x="21703" y="10852"/>
                  </a:cubicBezTo>
                  <a:cubicBezTo>
                    <a:pt x="22888" y="10092"/>
                    <a:pt x="23648" y="8815"/>
                    <a:pt x="23770" y="7387"/>
                  </a:cubicBezTo>
                  <a:cubicBezTo>
                    <a:pt x="23861" y="6536"/>
                    <a:pt x="23770" y="5654"/>
                    <a:pt x="24104" y="4864"/>
                  </a:cubicBezTo>
                  <a:cubicBezTo>
                    <a:pt x="24378" y="4165"/>
                    <a:pt x="24985" y="3618"/>
                    <a:pt x="25411" y="2979"/>
                  </a:cubicBezTo>
                  <a:cubicBezTo>
                    <a:pt x="25958" y="2098"/>
                    <a:pt x="26201" y="1034"/>
                    <a:pt x="26019" y="1"/>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91" name="Google Shape;1226;p59">
              <a:extLst>
                <a:ext uri="{FF2B5EF4-FFF2-40B4-BE49-F238E27FC236}">
                  <a16:creationId xmlns:a16="http://schemas.microsoft.com/office/drawing/2014/main" id="{880E7BB5-2256-4FFA-824E-F15EA6041FF3}"/>
                </a:ext>
              </a:extLst>
            </p:cNvPr>
            <p:cNvSpPr/>
            <p:nvPr/>
          </p:nvSpPr>
          <p:spPr>
            <a:xfrm>
              <a:off x="2304250" y="528425"/>
              <a:ext cx="295625" cy="164150"/>
            </a:xfrm>
            <a:custGeom>
              <a:avLst/>
              <a:gdLst/>
              <a:ahLst/>
              <a:cxnLst/>
              <a:rect l="l" t="t" r="r" b="b"/>
              <a:pathLst>
                <a:path w="11825" h="6566" fill="none" extrusionOk="0">
                  <a:moveTo>
                    <a:pt x="11825" y="6566"/>
                  </a:moveTo>
                  <a:lnTo>
                    <a:pt x="7296" y="2401"/>
                  </a:lnTo>
                  <a:cubicBezTo>
                    <a:pt x="7296" y="2401"/>
                    <a:pt x="1733" y="2280"/>
                    <a:pt x="1" y="0"/>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92" name="Google Shape;1227;p59">
              <a:extLst>
                <a:ext uri="{FF2B5EF4-FFF2-40B4-BE49-F238E27FC236}">
                  <a16:creationId xmlns:a16="http://schemas.microsoft.com/office/drawing/2014/main" id="{64F2BB7F-7C32-4F62-8133-9F947E258FE2}"/>
                </a:ext>
              </a:extLst>
            </p:cNvPr>
            <p:cNvSpPr/>
            <p:nvPr/>
          </p:nvSpPr>
          <p:spPr>
            <a:xfrm>
              <a:off x="2486625" y="356675"/>
              <a:ext cx="66150" cy="231800"/>
            </a:xfrm>
            <a:custGeom>
              <a:avLst/>
              <a:gdLst/>
              <a:ahLst/>
              <a:cxnLst/>
              <a:rect l="l" t="t" r="r" b="b"/>
              <a:pathLst>
                <a:path w="2646" h="9272" fill="none" extrusionOk="0">
                  <a:moveTo>
                    <a:pt x="1" y="9271"/>
                  </a:moveTo>
                  <a:lnTo>
                    <a:pt x="2645"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93" name="Google Shape;1228;p59">
              <a:extLst>
                <a:ext uri="{FF2B5EF4-FFF2-40B4-BE49-F238E27FC236}">
                  <a16:creationId xmlns:a16="http://schemas.microsoft.com/office/drawing/2014/main" id="{26450495-D96D-4FB7-BA7C-E9EF434B3393}"/>
                </a:ext>
              </a:extLst>
            </p:cNvPr>
            <p:cNvSpPr/>
            <p:nvPr/>
          </p:nvSpPr>
          <p:spPr>
            <a:xfrm>
              <a:off x="2733600" y="353650"/>
              <a:ext cx="75250" cy="408825"/>
            </a:xfrm>
            <a:custGeom>
              <a:avLst/>
              <a:gdLst/>
              <a:ahLst/>
              <a:cxnLst/>
              <a:rect l="l" t="t" r="r" b="b"/>
              <a:pathLst>
                <a:path w="3010" h="16353" fill="none" extrusionOk="0">
                  <a:moveTo>
                    <a:pt x="3010" y="16353"/>
                  </a:moveTo>
                  <a:lnTo>
                    <a:pt x="0"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94" name="Google Shape;1229;p59">
              <a:extLst>
                <a:ext uri="{FF2B5EF4-FFF2-40B4-BE49-F238E27FC236}">
                  <a16:creationId xmlns:a16="http://schemas.microsoft.com/office/drawing/2014/main" id="{CB00C577-750B-4905-9DD5-FCBBA680D67D}"/>
                </a:ext>
              </a:extLst>
            </p:cNvPr>
            <p:cNvSpPr/>
            <p:nvPr/>
          </p:nvSpPr>
          <p:spPr>
            <a:xfrm>
              <a:off x="6251150" y="677350"/>
              <a:ext cx="12175" cy="216600"/>
            </a:xfrm>
            <a:custGeom>
              <a:avLst/>
              <a:gdLst/>
              <a:ahLst/>
              <a:cxnLst/>
              <a:rect l="l" t="t" r="r" b="b"/>
              <a:pathLst>
                <a:path w="487" h="8664" fill="none" extrusionOk="0">
                  <a:moveTo>
                    <a:pt x="0" y="1"/>
                  </a:moveTo>
                  <a:lnTo>
                    <a:pt x="487" y="8663"/>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95" name="Google Shape;1230;p59">
              <a:extLst>
                <a:ext uri="{FF2B5EF4-FFF2-40B4-BE49-F238E27FC236}">
                  <a16:creationId xmlns:a16="http://schemas.microsoft.com/office/drawing/2014/main" id="{A01B19E0-2C1A-4025-88EB-A70C5F6E67FA}"/>
                </a:ext>
              </a:extLst>
            </p:cNvPr>
            <p:cNvSpPr/>
            <p:nvPr/>
          </p:nvSpPr>
          <p:spPr>
            <a:xfrm>
              <a:off x="6082450" y="399225"/>
              <a:ext cx="165675" cy="240150"/>
            </a:xfrm>
            <a:custGeom>
              <a:avLst/>
              <a:gdLst/>
              <a:ahLst/>
              <a:cxnLst/>
              <a:rect l="l" t="t" r="r" b="b"/>
              <a:pathLst>
                <a:path w="6627" h="9606" fill="none" extrusionOk="0">
                  <a:moveTo>
                    <a:pt x="6627" y="9606"/>
                  </a:moveTo>
                  <a:lnTo>
                    <a:pt x="0"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96" name="Google Shape;1231;p59">
              <a:extLst>
                <a:ext uri="{FF2B5EF4-FFF2-40B4-BE49-F238E27FC236}">
                  <a16:creationId xmlns:a16="http://schemas.microsoft.com/office/drawing/2014/main" id="{B2332967-EAEF-4AC6-9C10-3ED8FB4DA9DA}"/>
                </a:ext>
              </a:extLst>
            </p:cNvPr>
            <p:cNvSpPr/>
            <p:nvPr/>
          </p:nvSpPr>
          <p:spPr>
            <a:xfrm>
              <a:off x="7182000" y="423550"/>
              <a:ext cx="228000" cy="362500"/>
            </a:xfrm>
            <a:custGeom>
              <a:avLst/>
              <a:gdLst/>
              <a:ahLst/>
              <a:cxnLst/>
              <a:rect l="l" t="t" r="r" b="b"/>
              <a:pathLst>
                <a:path w="9120" h="14500" fill="none" extrusionOk="0">
                  <a:moveTo>
                    <a:pt x="1" y="0"/>
                  </a:moveTo>
                  <a:cubicBezTo>
                    <a:pt x="487" y="1247"/>
                    <a:pt x="9120" y="14499"/>
                    <a:pt x="9120" y="14499"/>
                  </a:cubicBezTo>
                  <a:lnTo>
                    <a:pt x="1" y="1313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97" name="Google Shape;1232;p59">
              <a:extLst>
                <a:ext uri="{FF2B5EF4-FFF2-40B4-BE49-F238E27FC236}">
                  <a16:creationId xmlns:a16="http://schemas.microsoft.com/office/drawing/2014/main" id="{074A6C58-55B8-449C-9943-76A325F9810F}"/>
                </a:ext>
              </a:extLst>
            </p:cNvPr>
            <p:cNvSpPr/>
            <p:nvPr/>
          </p:nvSpPr>
          <p:spPr>
            <a:xfrm>
              <a:off x="7169100" y="785250"/>
              <a:ext cx="240900" cy="300200"/>
            </a:xfrm>
            <a:custGeom>
              <a:avLst/>
              <a:gdLst/>
              <a:ahLst/>
              <a:cxnLst/>
              <a:rect l="l" t="t" r="r" b="b"/>
              <a:pathLst>
                <a:path w="9636" h="12008" fill="none" extrusionOk="0">
                  <a:moveTo>
                    <a:pt x="9636" y="1"/>
                  </a:moveTo>
                  <a:lnTo>
                    <a:pt x="0" y="12007"/>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98" name="Google Shape;1233;p59">
              <a:extLst>
                <a:ext uri="{FF2B5EF4-FFF2-40B4-BE49-F238E27FC236}">
                  <a16:creationId xmlns:a16="http://schemas.microsoft.com/office/drawing/2014/main" id="{AB51D448-1FF9-4B70-8F4F-6F2E0D60A7BC}"/>
                </a:ext>
              </a:extLst>
            </p:cNvPr>
            <p:cNvSpPr/>
            <p:nvPr/>
          </p:nvSpPr>
          <p:spPr>
            <a:xfrm>
              <a:off x="7182000" y="935725"/>
              <a:ext cx="259925" cy="310050"/>
            </a:xfrm>
            <a:custGeom>
              <a:avLst/>
              <a:gdLst/>
              <a:ahLst/>
              <a:cxnLst/>
              <a:rect l="l" t="t" r="r" b="b"/>
              <a:pathLst>
                <a:path w="10397" h="12402" fill="none" extrusionOk="0">
                  <a:moveTo>
                    <a:pt x="10396" y="0"/>
                  </a:moveTo>
                  <a:lnTo>
                    <a:pt x="1" y="1240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99" name="Google Shape;1234;p59">
              <a:extLst>
                <a:ext uri="{FF2B5EF4-FFF2-40B4-BE49-F238E27FC236}">
                  <a16:creationId xmlns:a16="http://schemas.microsoft.com/office/drawing/2014/main" id="{547B58E8-2568-4F3B-A039-7CE664182464}"/>
                </a:ext>
              </a:extLst>
            </p:cNvPr>
            <p:cNvSpPr/>
            <p:nvPr/>
          </p:nvSpPr>
          <p:spPr>
            <a:xfrm>
              <a:off x="7191900" y="1291350"/>
              <a:ext cx="240150" cy="30425"/>
            </a:xfrm>
            <a:custGeom>
              <a:avLst/>
              <a:gdLst/>
              <a:ahLst/>
              <a:cxnLst/>
              <a:rect l="l" t="t" r="r" b="b"/>
              <a:pathLst>
                <a:path w="9606" h="1217" fill="none" extrusionOk="0">
                  <a:moveTo>
                    <a:pt x="0" y="1216"/>
                  </a:moveTo>
                  <a:lnTo>
                    <a:pt x="9605"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400" name="Google Shape;1235;p59">
              <a:extLst>
                <a:ext uri="{FF2B5EF4-FFF2-40B4-BE49-F238E27FC236}">
                  <a16:creationId xmlns:a16="http://schemas.microsoft.com/office/drawing/2014/main" id="{2EB101F5-F1A7-4542-A33E-DFCAE300E0BF}"/>
                </a:ext>
              </a:extLst>
            </p:cNvPr>
            <p:cNvSpPr/>
            <p:nvPr/>
          </p:nvSpPr>
          <p:spPr>
            <a:xfrm>
              <a:off x="7191900" y="1724475"/>
              <a:ext cx="265225" cy="30425"/>
            </a:xfrm>
            <a:custGeom>
              <a:avLst/>
              <a:gdLst/>
              <a:ahLst/>
              <a:cxnLst/>
              <a:rect l="l" t="t" r="r" b="b"/>
              <a:pathLst>
                <a:path w="10609" h="1217" fill="none" extrusionOk="0">
                  <a:moveTo>
                    <a:pt x="0" y="1217"/>
                  </a:moveTo>
                  <a:lnTo>
                    <a:pt x="10608"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401" name="Google Shape;1236;p59">
              <a:extLst>
                <a:ext uri="{FF2B5EF4-FFF2-40B4-BE49-F238E27FC236}">
                  <a16:creationId xmlns:a16="http://schemas.microsoft.com/office/drawing/2014/main" id="{6853CC3D-77EF-463B-852D-D38158221E69}"/>
                </a:ext>
              </a:extLst>
            </p:cNvPr>
            <p:cNvSpPr/>
            <p:nvPr/>
          </p:nvSpPr>
          <p:spPr>
            <a:xfrm>
              <a:off x="6738225" y="2848350"/>
              <a:ext cx="691525" cy="1872400"/>
            </a:xfrm>
            <a:custGeom>
              <a:avLst/>
              <a:gdLst/>
              <a:ahLst/>
              <a:cxnLst/>
              <a:rect l="l" t="t" r="r" b="b"/>
              <a:pathLst>
                <a:path w="27661" h="74896" fill="none" extrusionOk="0">
                  <a:moveTo>
                    <a:pt x="27661" y="1"/>
                  </a:moveTo>
                  <a:lnTo>
                    <a:pt x="12676" y="46232"/>
                  </a:lnTo>
                  <a:cubicBezTo>
                    <a:pt x="12676" y="46232"/>
                    <a:pt x="1885" y="62312"/>
                    <a:pt x="1" y="74895"/>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402" name="Google Shape;1237;p59">
              <a:extLst>
                <a:ext uri="{FF2B5EF4-FFF2-40B4-BE49-F238E27FC236}">
                  <a16:creationId xmlns:a16="http://schemas.microsoft.com/office/drawing/2014/main" id="{3D4C941D-1EA7-49DE-884F-D3F465394238}"/>
                </a:ext>
              </a:extLst>
            </p:cNvPr>
            <p:cNvSpPr/>
            <p:nvPr/>
          </p:nvSpPr>
          <p:spPr>
            <a:xfrm>
              <a:off x="6814975" y="4457800"/>
              <a:ext cx="658100" cy="244700"/>
            </a:xfrm>
            <a:custGeom>
              <a:avLst/>
              <a:gdLst/>
              <a:ahLst/>
              <a:cxnLst/>
              <a:rect l="l" t="t" r="r" b="b"/>
              <a:pathLst>
                <a:path w="26324" h="9788" fill="none" extrusionOk="0">
                  <a:moveTo>
                    <a:pt x="1" y="1"/>
                  </a:moveTo>
                  <a:lnTo>
                    <a:pt x="26323" y="9788"/>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403" name="Google Shape;1238;p59">
              <a:extLst>
                <a:ext uri="{FF2B5EF4-FFF2-40B4-BE49-F238E27FC236}">
                  <a16:creationId xmlns:a16="http://schemas.microsoft.com/office/drawing/2014/main" id="{5EFABD61-29B4-41D5-AAA5-7EAD66DF5FB2}"/>
                </a:ext>
              </a:extLst>
            </p:cNvPr>
            <p:cNvSpPr/>
            <p:nvPr/>
          </p:nvSpPr>
          <p:spPr>
            <a:xfrm>
              <a:off x="7116650" y="4046700"/>
              <a:ext cx="380750" cy="768275"/>
            </a:xfrm>
            <a:custGeom>
              <a:avLst/>
              <a:gdLst/>
              <a:ahLst/>
              <a:cxnLst/>
              <a:rect l="l" t="t" r="r" b="b"/>
              <a:pathLst>
                <a:path w="15230" h="30731" fill="none" extrusionOk="0">
                  <a:moveTo>
                    <a:pt x="1" y="30731"/>
                  </a:moveTo>
                  <a:lnTo>
                    <a:pt x="3496" y="19970"/>
                  </a:lnTo>
                  <a:lnTo>
                    <a:pt x="15229"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404" name="Google Shape;1239;p59">
              <a:extLst>
                <a:ext uri="{FF2B5EF4-FFF2-40B4-BE49-F238E27FC236}">
                  <a16:creationId xmlns:a16="http://schemas.microsoft.com/office/drawing/2014/main" id="{E4E47BC4-9F28-4D25-A090-821070AB5188}"/>
                </a:ext>
              </a:extLst>
            </p:cNvPr>
            <p:cNvSpPr/>
            <p:nvPr/>
          </p:nvSpPr>
          <p:spPr>
            <a:xfrm>
              <a:off x="7187325" y="3837725"/>
              <a:ext cx="358700" cy="188475"/>
            </a:xfrm>
            <a:custGeom>
              <a:avLst/>
              <a:gdLst/>
              <a:ahLst/>
              <a:cxnLst/>
              <a:rect l="l" t="t" r="r" b="b"/>
              <a:pathLst>
                <a:path w="14348" h="7539" fill="none" extrusionOk="0">
                  <a:moveTo>
                    <a:pt x="1" y="1"/>
                  </a:moveTo>
                  <a:lnTo>
                    <a:pt x="14347" y="7539"/>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405" name="Google Shape;1240;p59">
              <a:extLst>
                <a:ext uri="{FF2B5EF4-FFF2-40B4-BE49-F238E27FC236}">
                  <a16:creationId xmlns:a16="http://schemas.microsoft.com/office/drawing/2014/main" id="{4A7112B4-44EF-40FB-B6B9-7F11FCA621BD}"/>
                </a:ext>
              </a:extLst>
            </p:cNvPr>
            <p:cNvSpPr/>
            <p:nvPr/>
          </p:nvSpPr>
          <p:spPr>
            <a:xfrm>
              <a:off x="5510250" y="2820250"/>
              <a:ext cx="819175" cy="85875"/>
            </a:xfrm>
            <a:custGeom>
              <a:avLst/>
              <a:gdLst/>
              <a:ahLst/>
              <a:cxnLst/>
              <a:rect l="l" t="t" r="r" b="b"/>
              <a:pathLst>
                <a:path w="32767" h="3435" fill="none" extrusionOk="0">
                  <a:moveTo>
                    <a:pt x="0" y="3435"/>
                  </a:moveTo>
                  <a:cubicBezTo>
                    <a:pt x="0" y="3435"/>
                    <a:pt x="14560" y="0"/>
                    <a:pt x="20943" y="182"/>
                  </a:cubicBezTo>
                  <a:lnTo>
                    <a:pt x="32767" y="182"/>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406" name="Google Shape;1241;p59">
              <a:extLst>
                <a:ext uri="{FF2B5EF4-FFF2-40B4-BE49-F238E27FC236}">
                  <a16:creationId xmlns:a16="http://schemas.microsoft.com/office/drawing/2014/main" id="{D1CC391F-7DF7-49A2-ABDC-91BE7EBC1D82}"/>
                </a:ext>
              </a:extLst>
            </p:cNvPr>
            <p:cNvSpPr/>
            <p:nvPr/>
          </p:nvSpPr>
          <p:spPr>
            <a:xfrm>
              <a:off x="5915275" y="2906100"/>
              <a:ext cx="1618600" cy="488650"/>
            </a:xfrm>
            <a:custGeom>
              <a:avLst/>
              <a:gdLst/>
              <a:ahLst/>
              <a:cxnLst/>
              <a:rect l="l" t="t" r="r" b="b"/>
              <a:pathLst>
                <a:path w="64744" h="19546" fill="none" extrusionOk="0">
                  <a:moveTo>
                    <a:pt x="669" y="2311"/>
                  </a:moveTo>
                  <a:lnTo>
                    <a:pt x="639" y="8390"/>
                  </a:lnTo>
                  <a:lnTo>
                    <a:pt x="0" y="19545"/>
                  </a:lnTo>
                  <a:lnTo>
                    <a:pt x="13435" y="8056"/>
                  </a:lnTo>
                  <a:lnTo>
                    <a:pt x="64743"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407" name="Google Shape;1242;p59">
              <a:extLst>
                <a:ext uri="{FF2B5EF4-FFF2-40B4-BE49-F238E27FC236}">
                  <a16:creationId xmlns:a16="http://schemas.microsoft.com/office/drawing/2014/main" id="{16AFAFDE-926D-4621-A15A-810625A95A17}"/>
                </a:ext>
              </a:extLst>
            </p:cNvPr>
            <p:cNvSpPr/>
            <p:nvPr/>
          </p:nvSpPr>
          <p:spPr>
            <a:xfrm>
              <a:off x="5915275" y="3394725"/>
              <a:ext cx="47900" cy="130725"/>
            </a:xfrm>
            <a:custGeom>
              <a:avLst/>
              <a:gdLst/>
              <a:ahLst/>
              <a:cxnLst/>
              <a:rect l="l" t="t" r="r" b="b"/>
              <a:pathLst>
                <a:path w="1916" h="5229" fill="none" extrusionOk="0">
                  <a:moveTo>
                    <a:pt x="1915" y="5228"/>
                  </a:moveTo>
                  <a:lnTo>
                    <a:pt x="0"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408" name="Google Shape;1243;p59">
              <a:extLst>
                <a:ext uri="{FF2B5EF4-FFF2-40B4-BE49-F238E27FC236}">
                  <a16:creationId xmlns:a16="http://schemas.microsoft.com/office/drawing/2014/main" id="{2D24FC69-ACDD-4A65-AEE6-AF5B928CC409}"/>
                </a:ext>
              </a:extLst>
            </p:cNvPr>
            <p:cNvSpPr/>
            <p:nvPr/>
          </p:nvSpPr>
          <p:spPr>
            <a:xfrm>
              <a:off x="178850" y="3184225"/>
              <a:ext cx="1990175" cy="1016000"/>
            </a:xfrm>
            <a:custGeom>
              <a:avLst/>
              <a:gdLst/>
              <a:ahLst/>
              <a:cxnLst/>
              <a:rect l="l" t="t" r="r" b="b"/>
              <a:pathLst>
                <a:path w="79607" h="40640" fill="none" extrusionOk="0">
                  <a:moveTo>
                    <a:pt x="79606" y="40366"/>
                  </a:moveTo>
                  <a:cubicBezTo>
                    <a:pt x="77692" y="40518"/>
                    <a:pt x="75625" y="40639"/>
                    <a:pt x="73953" y="39667"/>
                  </a:cubicBezTo>
                  <a:cubicBezTo>
                    <a:pt x="73132" y="39120"/>
                    <a:pt x="72403" y="38481"/>
                    <a:pt x="71764" y="37813"/>
                  </a:cubicBezTo>
                  <a:cubicBezTo>
                    <a:pt x="70792" y="36931"/>
                    <a:pt x="69789" y="36141"/>
                    <a:pt x="68755" y="35411"/>
                  </a:cubicBezTo>
                  <a:cubicBezTo>
                    <a:pt x="67843" y="34743"/>
                    <a:pt x="66931" y="34074"/>
                    <a:pt x="65837" y="33800"/>
                  </a:cubicBezTo>
                  <a:cubicBezTo>
                    <a:pt x="64074" y="33345"/>
                    <a:pt x="62129" y="34013"/>
                    <a:pt x="60396" y="33466"/>
                  </a:cubicBezTo>
                  <a:cubicBezTo>
                    <a:pt x="57083" y="32433"/>
                    <a:pt x="55989" y="27478"/>
                    <a:pt x="52554" y="26901"/>
                  </a:cubicBezTo>
                  <a:cubicBezTo>
                    <a:pt x="51855" y="26779"/>
                    <a:pt x="51126" y="26870"/>
                    <a:pt x="50427" y="26779"/>
                  </a:cubicBezTo>
                  <a:cubicBezTo>
                    <a:pt x="49393" y="26627"/>
                    <a:pt x="48451" y="26080"/>
                    <a:pt x="47813" y="25229"/>
                  </a:cubicBezTo>
                  <a:cubicBezTo>
                    <a:pt x="47296" y="24499"/>
                    <a:pt x="46961" y="23557"/>
                    <a:pt x="46202" y="23162"/>
                  </a:cubicBezTo>
                  <a:cubicBezTo>
                    <a:pt x="45411" y="22736"/>
                    <a:pt x="44408" y="23040"/>
                    <a:pt x="43496" y="23040"/>
                  </a:cubicBezTo>
                  <a:cubicBezTo>
                    <a:pt x="42037" y="23010"/>
                    <a:pt x="40761" y="22129"/>
                    <a:pt x="39758" y="21095"/>
                  </a:cubicBezTo>
                  <a:cubicBezTo>
                    <a:pt x="38755" y="20062"/>
                    <a:pt x="37934" y="18815"/>
                    <a:pt x="36901" y="17812"/>
                  </a:cubicBezTo>
                  <a:cubicBezTo>
                    <a:pt x="34317" y="15350"/>
                    <a:pt x="30639" y="14469"/>
                    <a:pt x="27143" y="13709"/>
                  </a:cubicBezTo>
                  <a:cubicBezTo>
                    <a:pt x="24712" y="13162"/>
                    <a:pt x="22615" y="11034"/>
                    <a:pt x="20730" y="9393"/>
                  </a:cubicBezTo>
                  <a:cubicBezTo>
                    <a:pt x="19636" y="8420"/>
                    <a:pt x="18602" y="7356"/>
                    <a:pt x="17447" y="6475"/>
                  </a:cubicBezTo>
                  <a:cubicBezTo>
                    <a:pt x="13222" y="3283"/>
                    <a:pt x="7599" y="3040"/>
                    <a:pt x="2462" y="1794"/>
                  </a:cubicBezTo>
                  <a:cubicBezTo>
                    <a:pt x="1429" y="1520"/>
                    <a:pt x="183" y="1064"/>
                    <a:pt x="0" y="1"/>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409" name="Google Shape;1244;p59">
              <a:extLst>
                <a:ext uri="{FF2B5EF4-FFF2-40B4-BE49-F238E27FC236}">
                  <a16:creationId xmlns:a16="http://schemas.microsoft.com/office/drawing/2014/main" id="{A52BFD7F-8683-48E5-AA95-8FC1ED5B6855}"/>
                </a:ext>
              </a:extLst>
            </p:cNvPr>
            <p:cNvSpPr/>
            <p:nvPr/>
          </p:nvSpPr>
          <p:spPr>
            <a:xfrm>
              <a:off x="2314900" y="3832425"/>
              <a:ext cx="1079075" cy="693025"/>
            </a:xfrm>
            <a:custGeom>
              <a:avLst/>
              <a:gdLst/>
              <a:ahLst/>
              <a:cxnLst/>
              <a:rect l="l" t="t" r="r" b="b"/>
              <a:pathLst>
                <a:path w="43163" h="27721" fill="none" extrusionOk="0">
                  <a:moveTo>
                    <a:pt x="43162" y="27721"/>
                  </a:moveTo>
                  <a:lnTo>
                    <a:pt x="0" y="4377"/>
                  </a:lnTo>
                  <a:lnTo>
                    <a:pt x="2675" y="0"/>
                  </a:lnTo>
                </a:path>
              </a:pathLst>
            </a:custGeom>
            <a:solidFill>
              <a:schemeClr val="dk1"/>
            </a:solidFill>
            <a:ln w="28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410" name="Google Shape;1245;p59">
              <a:extLst>
                <a:ext uri="{FF2B5EF4-FFF2-40B4-BE49-F238E27FC236}">
                  <a16:creationId xmlns:a16="http://schemas.microsoft.com/office/drawing/2014/main" id="{2F377034-8DBF-4A5F-88D9-A858993C6EBB}"/>
                </a:ext>
              </a:extLst>
            </p:cNvPr>
            <p:cNvSpPr/>
            <p:nvPr/>
          </p:nvSpPr>
          <p:spPr>
            <a:xfrm>
              <a:off x="5746575" y="1623425"/>
              <a:ext cx="1164175" cy="1902775"/>
            </a:xfrm>
            <a:custGeom>
              <a:avLst/>
              <a:gdLst/>
              <a:ahLst/>
              <a:cxnLst/>
              <a:rect l="l" t="t" r="r" b="b"/>
              <a:pathLst>
                <a:path w="46567" h="76111" fill="none" extrusionOk="0">
                  <a:moveTo>
                    <a:pt x="4134" y="58299"/>
                  </a:moveTo>
                  <a:lnTo>
                    <a:pt x="46567" y="0"/>
                  </a:lnTo>
                  <a:lnTo>
                    <a:pt x="7417" y="53618"/>
                  </a:lnTo>
                  <a:lnTo>
                    <a:pt x="0" y="68025"/>
                  </a:lnTo>
                  <a:lnTo>
                    <a:pt x="0" y="76111"/>
                  </a:lnTo>
                </a:path>
              </a:pathLst>
            </a:custGeom>
            <a:solidFill>
              <a:schemeClr val="dk1"/>
            </a:solidFill>
            <a:ln w="28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Graphic 3">
            <a:extLst>
              <a:ext uri="{FF2B5EF4-FFF2-40B4-BE49-F238E27FC236}">
                <a16:creationId xmlns:a16="http://schemas.microsoft.com/office/drawing/2014/main" id="{6E88E15D-90F2-99C5-A5FF-E77F7F591F4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27151" y="6008242"/>
            <a:ext cx="2298808" cy="689110"/>
          </a:xfrm>
          <a:prstGeom prst="rect">
            <a:avLst/>
          </a:prstGeom>
        </p:spPr>
      </p:pic>
      <p:pic>
        <p:nvPicPr>
          <p:cNvPr id="6" name="Graphic 5">
            <a:extLst>
              <a:ext uri="{FF2B5EF4-FFF2-40B4-BE49-F238E27FC236}">
                <a16:creationId xmlns:a16="http://schemas.microsoft.com/office/drawing/2014/main" id="{F800BCBA-F00C-B9B7-663B-88DA168C397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791376" y="5941013"/>
            <a:ext cx="1147422" cy="756339"/>
          </a:xfrm>
          <a:prstGeom prst="rect">
            <a:avLst/>
          </a:prstGeom>
        </p:spPr>
      </p:pic>
    </p:spTree>
    <p:extLst>
      <p:ext uri="{BB962C8B-B14F-4D97-AF65-F5344CB8AC3E}">
        <p14:creationId xmlns:p14="http://schemas.microsoft.com/office/powerpoint/2010/main" val="1533512668"/>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69"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77" name="Google Shape;1112;p59">
            <a:extLst>
              <a:ext uri="{FF2B5EF4-FFF2-40B4-BE49-F238E27FC236}">
                <a16:creationId xmlns:a16="http://schemas.microsoft.com/office/drawing/2014/main" id="{0E2EAC87-6CFA-4A3F-BC05-54B31BECA156}"/>
              </a:ext>
            </a:extLst>
          </p:cNvPr>
          <p:cNvGrpSpPr/>
          <p:nvPr/>
        </p:nvGrpSpPr>
        <p:grpSpPr>
          <a:xfrm>
            <a:off x="-264368" y="-391886"/>
            <a:ext cx="12456368" cy="7249886"/>
            <a:chOff x="-65850" y="131750"/>
            <a:chExt cx="7693950" cy="5266825"/>
          </a:xfrm>
        </p:grpSpPr>
        <p:sp>
          <p:nvSpPr>
            <p:cNvPr id="278" name="Google Shape;1113;p59">
              <a:extLst>
                <a:ext uri="{FF2B5EF4-FFF2-40B4-BE49-F238E27FC236}">
                  <a16:creationId xmlns:a16="http://schemas.microsoft.com/office/drawing/2014/main" id="{945F9DE7-4978-41CA-9749-00AB01FE5815}"/>
                </a:ext>
              </a:extLst>
            </p:cNvPr>
            <p:cNvSpPr/>
            <p:nvPr/>
          </p:nvSpPr>
          <p:spPr>
            <a:xfrm>
              <a:off x="155275" y="3830125"/>
              <a:ext cx="2662700" cy="1460550"/>
            </a:xfrm>
            <a:custGeom>
              <a:avLst/>
              <a:gdLst/>
              <a:ahLst/>
              <a:cxnLst/>
              <a:rect l="l" t="t" r="r" b="b"/>
              <a:pathLst>
                <a:path w="106508" h="58422" fill="none" extrusionOk="0">
                  <a:moveTo>
                    <a:pt x="1" y="122"/>
                  </a:moveTo>
                  <a:cubicBezTo>
                    <a:pt x="1034" y="1"/>
                    <a:pt x="3101" y="609"/>
                    <a:pt x="3466" y="1551"/>
                  </a:cubicBezTo>
                  <a:cubicBezTo>
                    <a:pt x="5928" y="1733"/>
                    <a:pt x="8420" y="3983"/>
                    <a:pt x="10609" y="5077"/>
                  </a:cubicBezTo>
                  <a:cubicBezTo>
                    <a:pt x="12038" y="5867"/>
                    <a:pt x="13557" y="6414"/>
                    <a:pt x="15168" y="6779"/>
                  </a:cubicBezTo>
                  <a:cubicBezTo>
                    <a:pt x="16749" y="7144"/>
                    <a:pt x="17874" y="7357"/>
                    <a:pt x="18998" y="8481"/>
                  </a:cubicBezTo>
                  <a:cubicBezTo>
                    <a:pt x="19940" y="9393"/>
                    <a:pt x="20153" y="11278"/>
                    <a:pt x="21612" y="10882"/>
                  </a:cubicBezTo>
                  <a:cubicBezTo>
                    <a:pt x="21886" y="10791"/>
                    <a:pt x="22190" y="9819"/>
                    <a:pt x="22798" y="9727"/>
                  </a:cubicBezTo>
                  <a:cubicBezTo>
                    <a:pt x="23770" y="9575"/>
                    <a:pt x="24165" y="10244"/>
                    <a:pt x="24500" y="11065"/>
                  </a:cubicBezTo>
                  <a:cubicBezTo>
                    <a:pt x="25047" y="12311"/>
                    <a:pt x="24257" y="14591"/>
                    <a:pt x="26172" y="14955"/>
                  </a:cubicBezTo>
                  <a:cubicBezTo>
                    <a:pt x="27995" y="15290"/>
                    <a:pt x="28968" y="13345"/>
                    <a:pt x="29667" y="15715"/>
                  </a:cubicBezTo>
                  <a:cubicBezTo>
                    <a:pt x="29849" y="16323"/>
                    <a:pt x="29637" y="16992"/>
                    <a:pt x="29819" y="17569"/>
                  </a:cubicBezTo>
                  <a:cubicBezTo>
                    <a:pt x="30093" y="18664"/>
                    <a:pt x="31065" y="19302"/>
                    <a:pt x="31947" y="20092"/>
                  </a:cubicBezTo>
                  <a:cubicBezTo>
                    <a:pt x="33770" y="21734"/>
                    <a:pt x="35564" y="23709"/>
                    <a:pt x="37631" y="25047"/>
                  </a:cubicBezTo>
                  <a:cubicBezTo>
                    <a:pt x="38907" y="25867"/>
                    <a:pt x="40610" y="26658"/>
                    <a:pt x="42221" y="26506"/>
                  </a:cubicBezTo>
                  <a:cubicBezTo>
                    <a:pt x="43831" y="26384"/>
                    <a:pt x="44439" y="24591"/>
                    <a:pt x="46142" y="24743"/>
                  </a:cubicBezTo>
                  <a:cubicBezTo>
                    <a:pt x="48573" y="24956"/>
                    <a:pt x="51035" y="27691"/>
                    <a:pt x="53072" y="28877"/>
                  </a:cubicBezTo>
                  <a:cubicBezTo>
                    <a:pt x="55686" y="30396"/>
                    <a:pt x="57631" y="32463"/>
                    <a:pt x="60367" y="33710"/>
                  </a:cubicBezTo>
                  <a:cubicBezTo>
                    <a:pt x="64166" y="35412"/>
                    <a:pt x="68087" y="36202"/>
                    <a:pt x="71917" y="38086"/>
                  </a:cubicBezTo>
                  <a:cubicBezTo>
                    <a:pt x="74045" y="39090"/>
                    <a:pt x="76021" y="40457"/>
                    <a:pt x="77662" y="42160"/>
                  </a:cubicBezTo>
                  <a:cubicBezTo>
                    <a:pt x="79850" y="44378"/>
                    <a:pt x="82799" y="45655"/>
                    <a:pt x="85048" y="47722"/>
                  </a:cubicBezTo>
                  <a:cubicBezTo>
                    <a:pt x="87571" y="50123"/>
                    <a:pt x="90307" y="53254"/>
                    <a:pt x="93954" y="52889"/>
                  </a:cubicBezTo>
                  <a:cubicBezTo>
                    <a:pt x="95231" y="52768"/>
                    <a:pt x="96842" y="52372"/>
                    <a:pt x="98057" y="53041"/>
                  </a:cubicBezTo>
                  <a:cubicBezTo>
                    <a:pt x="99273" y="53679"/>
                    <a:pt x="99668" y="55260"/>
                    <a:pt x="100550" y="56233"/>
                  </a:cubicBezTo>
                  <a:cubicBezTo>
                    <a:pt x="102313" y="58178"/>
                    <a:pt x="103985" y="58421"/>
                    <a:pt x="106507" y="58421"/>
                  </a:cubicBezTo>
                </a:path>
              </a:pathLst>
            </a:custGeom>
            <a:solidFill>
              <a:schemeClr val="dk1"/>
            </a:solidFill>
            <a:ln w="47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79" name="Google Shape;1114;p59">
              <a:extLst>
                <a:ext uri="{FF2B5EF4-FFF2-40B4-BE49-F238E27FC236}">
                  <a16:creationId xmlns:a16="http://schemas.microsoft.com/office/drawing/2014/main" id="{5E7C991C-7027-4040-BA2D-83B3FF9F323A}"/>
                </a:ext>
              </a:extLst>
            </p:cNvPr>
            <p:cNvSpPr/>
            <p:nvPr/>
          </p:nvSpPr>
          <p:spPr>
            <a:xfrm>
              <a:off x="167450" y="3931200"/>
              <a:ext cx="2445350" cy="1405050"/>
            </a:xfrm>
            <a:custGeom>
              <a:avLst/>
              <a:gdLst/>
              <a:ahLst/>
              <a:cxnLst/>
              <a:rect l="l" t="t" r="r" b="b"/>
              <a:pathLst>
                <a:path w="97814" h="56202" fill="none" extrusionOk="0">
                  <a:moveTo>
                    <a:pt x="0" y="0"/>
                  </a:moveTo>
                  <a:cubicBezTo>
                    <a:pt x="5259" y="1976"/>
                    <a:pt x="9727" y="5563"/>
                    <a:pt x="12797" y="10274"/>
                  </a:cubicBezTo>
                  <a:cubicBezTo>
                    <a:pt x="13557" y="11460"/>
                    <a:pt x="14256" y="12736"/>
                    <a:pt x="15228" y="13800"/>
                  </a:cubicBezTo>
                  <a:cubicBezTo>
                    <a:pt x="19089" y="17934"/>
                    <a:pt x="26232" y="17356"/>
                    <a:pt x="30183" y="21429"/>
                  </a:cubicBezTo>
                  <a:cubicBezTo>
                    <a:pt x="30821" y="22068"/>
                    <a:pt x="31338" y="22797"/>
                    <a:pt x="32098" y="23283"/>
                  </a:cubicBezTo>
                  <a:cubicBezTo>
                    <a:pt x="33618" y="24256"/>
                    <a:pt x="35533" y="23922"/>
                    <a:pt x="37326" y="23922"/>
                  </a:cubicBezTo>
                  <a:cubicBezTo>
                    <a:pt x="41369" y="23922"/>
                    <a:pt x="45138" y="25806"/>
                    <a:pt x="48725" y="27630"/>
                  </a:cubicBezTo>
                  <a:lnTo>
                    <a:pt x="58299" y="32524"/>
                  </a:lnTo>
                  <a:cubicBezTo>
                    <a:pt x="64378" y="35624"/>
                    <a:pt x="70518" y="38785"/>
                    <a:pt x="75473" y="43436"/>
                  </a:cubicBezTo>
                  <a:cubicBezTo>
                    <a:pt x="76476" y="44348"/>
                    <a:pt x="77388" y="45320"/>
                    <a:pt x="78421" y="46202"/>
                  </a:cubicBezTo>
                  <a:cubicBezTo>
                    <a:pt x="81066" y="48481"/>
                    <a:pt x="84257" y="50032"/>
                    <a:pt x="87388" y="51582"/>
                  </a:cubicBezTo>
                  <a:cubicBezTo>
                    <a:pt x="90823" y="53254"/>
                    <a:pt x="94227" y="54925"/>
                    <a:pt x="97814" y="56202"/>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80" name="Google Shape;1115;p59">
              <a:extLst>
                <a:ext uri="{FF2B5EF4-FFF2-40B4-BE49-F238E27FC236}">
                  <a16:creationId xmlns:a16="http://schemas.microsoft.com/office/drawing/2014/main" id="{590A5D95-7AC0-45B6-A0EA-D9079F422851}"/>
                </a:ext>
              </a:extLst>
            </p:cNvPr>
            <p:cNvSpPr/>
            <p:nvPr/>
          </p:nvSpPr>
          <p:spPr>
            <a:xfrm>
              <a:off x="153775" y="4579375"/>
              <a:ext cx="1524350" cy="438500"/>
            </a:xfrm>
            <a:custGeom>
              <a:avLst/>
              <a:gdLst/>
              <a:ahLst/>
              <a:cxnLst/>
              <a:rect l="l" t="t" r="r" b="b"/>
              <a:pathLst>
                <a:path w="60974" h="17540" fill="none" extrusionOk="0">
                  <a:moveTo>
                    <a:pt x="60974" y="7539"/>
                  </a:moveTo>
                  <a:cubicBezTo>
                    <a:pt x="60548" y="8025"/>
                    <a:pt x="59393" y="8086"/>
                    <a:pt x="58755" y="8025"/>
                  </a:cubicBezTo>
                  <a:cubicBezTo>
                    <a:pt x="58117" y="7934"/>
                    <a:pt x="57630" y="7265"/>
                    <a:pt x="56962" y="7265"/>
                  </a:cubicBezTo>
                  <a:cubicBezTo>
                    <a:pt x="55837" y="7265"/>
                    <a:pt x="55199" y="9241"/>
                    <a:pt x="54074" y="9484"/>
                  </a:cubicBezTo>
                  <a:cubicBezTo>
                    <a:pt x="51855" y="9940"/>
                    <a:pt x="51430" y="8724"/>
                    <a:pt x="51703" y="6809"/>
                  </a:cubicBezTo>
                  <a:cubicBezTo>
                    <a:pt x="51825" y="5989"/>
                    <a:pt x="51946" y="5290"/>
                    <a:pt x="50943" y="4925"/>
                  </a:cubicBezTo>
                  <a:cubicBezTo>
                    <a:pt x="50092" y="4651"/>
                    <a:pt x="48420" y="4651"/>
                    <a:pt x="47509" y="4773"/>
                  </a:cubicBezTo>
                  <a:cubicBezTo>
                    <a:pt x="46536" y="4864"/>
                    <a:pt x="45624" y="5168"/>
                    <a:pt x="44834" y="4530"/>
                  </a:cubicBezTo>
                  <a:cubicBezTo>
                    <a:pt x="44195" y="4013"/>
                    <a:pt x="43891" y="3101"/>
                    <a:pt x="43101" y="2706"/>
                  </a:cubicBezTo>
                  <a:cubicBezTo>
                    <a:pt x="42129" y="2220"/>
                    <a:pt x="40670" y="2493"/>
                    <a:pt x="39606" y="2493"/>
                  </a:cubicBezTo>
                  <a:cubicBezTo>
                    <a:pt x="38177" y="2493"/>
                    <a:pt x="37083" y="2402"/>
                    <a:pt x="35867" y="1673"/>
                  </a:cubicBezTo>
                  <a:cubicBezTo>
                    <a:pt x="33375" y="183"/>
                    <a:pt x="31308" y="1"/>
                    <a:pt x="29302" y="2068"/>
                  </a:cubicBezTo>
                  <a:cubicBezTo>
                    <a:pt x="27235" y="4135"/>
                    <a:pt x="24773" y="5776"/>
                    <a:pt x="22067" y="6870"/>
                  </a:cubicBezTo>
                  <a:cubicBezTo>
                    <a:pt x="20183" y="7691"/>
                    <a:pt x="18177" y="8025"/>
                    <a:pt x="16292" y="9028"/>
                  </a:cubicBezTo>
                  <a:cubicBezTo>
                    <a:pt x="14012" y="10214"/>
                    <a:pt x="11976" y="11551"/>
                    <a:pt x="9818" y="12919"/>
                  </a:cubicBezTo>
                  <a:cubicBezTo>
                    <a:pt x="8602" y="13709"/>
                    <a:pt x="7234" y="14226"/>
                    <a:pt x="5958" y="14773"/>
                  </a:cubicBezTo>
                  <a:cubicBezTo>
                    <a:pt x="5107" y="15168"/>
                    <a:pt x="3860" y="15442"/>
                    <a:pt x="3252" y="16080"/>
                  </a:cubicBezTo>
                  <a:cubicBezTo>
                    <a:pt x="2371" y="16962"/>
                    <a:pt x="1034" y="16840"/>
                    <a:pt x="0" y="17539"/>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81" name="Google Shape;1116;p59">
              <a:extLst>
                <a:ext uri="{FF2B5EF4-FFF2-40B4-BE49-F238E27FC236}">
                  <a16:creationId xmlns:a16="http://schemas.microsoft.com/office/drawing/2014/main" id="{5C770832-F629-466D-B2A0-1F073587F291}"/>
                </a:ext>
              </a:extLst>
            </p:cNvPr>
            <p:cNvSpPr/>
            <p:nvPr/>
          </p:nvSpPr>
          <p:spPr>
            <a:xfrm>
              <a:off x="100575" y="4365100"/>
              <a:ext cx="742425" cy="306250"/>
            </a:xfrm>
            <a:custGeom>
              <a:avLst/>
              <a:gdLst/>
              <a:ahLst/>
              <a:cxnLst/>
              <a:rect l="l" t="t" r="r" b="b"/>
              <a:pathLst>
                <a:path w="29697" h="12250" fill="none" extrusionOk="0">
                  <a:moveTo>
                    <a:pt x="29697" y="12250"/>
                  </a:moveTo>
                  <a:cubicBezTo>
                    <a:pt x="29059" y="10335"/>
                    <a:pt x="27600" y="8754"/>
                    <a:pt x="25928" y="7599"/>
                  </a:cubicBezTo>
                  <a:cubicBezTo>
                    <a:pt x="24226" y="6475"/>
                    <a:pt x="22311" y="5715"/>
                    <a:pt x="20426" y="4985"/>
                  </a:cubicBezTo>
                  <a:cubicBezTo>
                    <a:pt x="13830" y="2523"/>
                    <a:pt x="7022" y="335"/>
                    <a:pt x="0" y="0"/>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82" name="Google Shape;1117;p59">
              <a:extLst>
                <a:ext uri="{FF2B5EF4-FFF2-40B4-BE49-F238E27FC236}">
                  <a16:creationId xmlns:a16="http://schemas.microsoft.com/office/drawing/2014/main" id="{98D5547B-4018-434B-8EAF-10837875D06C}"/>
                </a:ext>
              </a:extLst>
            </p:cNvPr>
            <p:cNvSpPr/>
            <p:nvPr/>
          </p:nvSpPr>
          <p:spPr>
            <a:xfrm>
              <a:off x="57250" y="4481350"/>
              <a:ext cx="554000" cy="302475"/>
            </a:xfrm>
            <a:custGeom>
              <a:avLst/>
              <a:gdLst/>
              <a:ahLst/>
              <a:cxnLst/>
              <a:rect l="l" t="t" r="r" b="b"/>
              <a:pathLst>
                <a:path w="22160" h="12099" fill="none" extrusionOk="0">
                  <a:moveTo>
                    <a:pt x="22159" y="12098"/>
                  </a:moveTo>
                  <a:cubicBezTo>
                    <a:pt x="18177" y="10427"/>
                    <a:pt x="15229" y="7083"/>
                    <a:pt x="12129" y="4104"/>
                  </a:cubicBezTo>
                  <a:cubicBezTo>
                    <a:pt x="11551" y="3496"/>
                    <a:pt x="10913" y="2980"/>
                    <a:pt x="10275" y="2493"/>
                  </a:cubicBezTo>
                  <a:cubicBezTo>
                    <a:pt x="7265" y="335"/>
                    <a:pt x="3344" y="1"/>
                    <a:pt x="1" y="1581"/>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83" name="Google Shape;1118;p59">
              <a:extLst>
                <a:ext uri="{FF2B5EF4-FFF2-40B4-BE49-F238E27FC236}">
                  <a16:creationId xmlns:a16="http://schemas.microsoft.com/office/drawing/2014/main" id="{AE68453C-C36A-4CA2-9C57-EB20F13A211A}"/>
                </a:ext>
              </a:extLst>
            </p:cNvPr>
            <p:cNvSpPr/>
            <p:nvPr/>
          </p:nvSpPr>
          <p:spPr>
            <a:xfrm>
              <a:off x="165925" y="4773925"/>
              <a:ext cx="993950" cy="565375"/>
            </a:xfrm>
            <a:custGeom>
              <a:avLst/>
              <a:gdLst/>
              <a:ahLst/>
              <a:cxnLst/>
              <a:rect l="l" t="t" r="r" b="b"/>
              <a:pathLst>
                <a:path w="39758" h="22615" fill="none" extrusionOk="0">
                  <a:moveTo>
                    <a:pt x="0" y="0"/>
                  </a:moveTo>
                  <a:cubicBezTo>
                    <a:pt x="4529" y="2067"/>
                    <a:pt x="9180" y="4164"/>
                    <a:pt x="14134" y="4559"/>
                  </a:cubicBezTo>
                  <a:cubicBezTo>
                    <a:pt x="14742" y="4559"/>
                    <a:pt x="15320" y="4651"/>
                    <a:pt x="15928" y="4803"/>
                  </a:cubicBezTo>
                  <a:cubicBezTo>
                    <a:pt x="17751" y="5502"/>
                    <a:pt x="18299" y="7781"/>
                    <a:pt x="19332" y="9453"/>
                  </a:cubicBezTo>
                  <a:cubicBezTo>
                    <a:pt x="20426" y="11216"/>
                    <a:pt x="22189" y="12432"/>
                    <a:pt x="23922" y="13526"/>
                  </a:cubicBezTo>
                  <a:cubicBezTo>
                    <a:pt x="29028" y="16839"/>
                    <a:pt x="34317" y="19879"/>
                    <a:pt x="39758" y="22614"/>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84" name="Google Shape;1119;p59">
              <a:extLst>
                <a:ext uri="{FF2B5EF4-FFF2-40B4-BE49-F238E27FC236}">
                  <a16:creationId xmlns:a16="http://schemas.microsoft.com/office/drawing/2014/main" id="{ED98BDD3-BBF8-44D1-8A9A-0B58D6348FE1}"/>
                </a:ext>
              </a:extLst>
            </p:cNvPr>
            <p:cNvSpPr/>
            <p:nvPr/>
          </p:nvSpPr>
          <p:spPr>
            <a:xfrm>
              <a:off x="608950" y="4777725"/>
              <a:ext cx="984825" cy="543325"/>
            </a:xfrm>
            <a:custGeom>
              <a:avLst/>
              <a:gdLst/>
              <a:ahLst/>
              <a:cxnLst/>
              <a:rect l="l" t="t" r="r" b="b"/>
              <a:pathLst>
                <a:path w="39393" h="21733" fill="none" extrusionOk="0">
                  <a:moveTo>
                    <a:pt x="0" y="0"/>
                  </a:moveTo>
                  <a:cubicBezTo>
                    <a:pt x="10000" y="5289"/>
                    <a:pt x="19879" y="10851"/>
                    <a:pt x="29636" y="16627"/>
                  </a:cubicBezTo>
                  <a:cubicBezTo>
                    <a:pt x="30548" y="17204"/>
                    <a:pt x="31490" y="17721"/>
                    <a:pt x="32493" y="18177"/>
                  </a:cubicBezTo>
                  <a:cubicBezTo>
                    <a:pt x="33557" y="18633"/>
                    <a:pt x="34712" y="18937"/>
                    <a:pt x="35654" y="19575"/>
                  </a:cubicBezTo>
                  <a:cubicBezTo>
                    <a:pt x="36900" y="20365"/>
                    <a:pt x="37934" y="21733"/>
                    <a:pt x="39393" y="21733"/>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85" name="Google Shape;1120;p59">
              <a:extLst>
                <a:ext uri="{FF2B5EF4-FFF2-40B4-BE49-F238E27FC236}">
                  <a16:creationId xmlns:a16="http://schemas.microsoft.com/office/drawing/2014/main" id="{375EDEC8-08BB-43E0-8EB4-CD7C60008073}"/>
                </a:ext>
              </a:extLst>
            </p:cNvPr>
            <p:cNvSpPr/>
            <p:nvPr/>
          </p:nvSpPr>
          <p:spPr>
            <a:xfrm>
              <a:off x="899225" y="5027725"/>
              <a:ext cx="165675" cy="166425"/>
            </a:xfrm>
            <a:custGeom>
              <a:avLst/>
              <a:gdLst/>
              <a:ahLst/>
              <a:cxnLst/>
              <a:rect l="l" t="t" r="r" b="b"/>
              <a:pathLst>
                <a:path w="6627" h="6657" fill="none" extrusionOk="0">
                  <a:moveTo>
                    <a:pt x="6627" y="0"/>
                  </a:moveTo>
                  <a:lnTo>
                    <a:pt x="0" y="6657"/>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86" name="Google Shape;1121;p59">
              <a:extLst>
                <a:ext uri="{FF2B5EF4-FFF2-40B4-BE49-F238E27FC236}">
                  <a16:creationId xmlns:a16="http://schemas.microsoft.com/office/drawing/2014/main" id="{E4DD5E6E-919F-4176-87FB-9D8132C1DED6}"/>
                </a:ext>
              </a:extLst>
            </p:cNvPr>
            <p:cNvSpPr/>
            <p:nvPr/>
          </p:nvSpPr>
          <p:spPr>
            <a:xfrm>
              <a:off x="1604400" y="4966925"/>
              <a:ext cx="391375" cy="390600"/>
            </a:xfrm>
            <a:custGeom>
              <a:avLst/>
              <a:gdLst/>
              <a:ahLst/>
              <a:cxnLst/>
              <a:rect l="l" t="t" r="r" b="b"/>
              <a:pathLst>
                <a:path w="15655" h="15624" fill="none" extrusionOk="0">
                  <a:moveTo>
                    <a:pt x="15654" y="1"/>
                  </a:moveTo>
                  <a:lnTo>
                    <a:pt x="0" y="15624"/>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87" name="Google Shape;1122;p59">
              <a:extLst>
                <a:ext uri="{FF2B5EF4-FFF2-40B4-BE49-F238E27FC236}">
                  <a16:creationId xmlns:a16="http://schemas.microsoft.com/office/drawing/2014/main" id="{C8EF7B8F-A1A9-4068-ADE6-82CA0327C578}"/>
                </a:ext>
              </a:extLst>
            </p:cNvPr>
            <p:cNvSpPr/>
            <p:nvPr/>
          </p:nvSpPr>
          <p:spPr>
            <a:xfrm>
              <a:off x="1859725" y="5096875"/>
              <a:ext cx="389850" cy="268250"/>
            </a:xfrm>
            <a:custGeom>
              <a:avLst/>
              <a:gdLst/>
              <a:ahLst/>
              <a:cxnLst/>
              <a:rect l="l" t="t" r="r" b="b"/>
              <a:pathLst>
                <a:path w="15594" h="10730" fill="none" extrusionOk="0">
                  <a:moveTo>
                    <a:pt x="0" y="122"/>
                  </a:moveTo>
                  <a:cubicBezTo>
                    <a:pt x="1551" y="0"/>
                    <a:pt x="2949" y="1034"/>
                    <a:pt x="4165" y="2006"/>
                  </a:cubicBezTo>
                  <a:cubicBezTo>
                    <a:pt x="5259" y="2827"/>
                    <a:pt x="6292" y="3739"/>
                    <a:pt x="7265" y="4742"/>
                  </a:cubicBezTo>
                  <a:cubicBezTo>
                    <a:pt x="8724" y="6353"/>
                    <a:pt x="9849" y="8359"/>
                    <a:pt x="11672" y="9575"/>
                  </a:cubicBezTo>
                  <a:cubicBezTo>
                    <a:pt x="12827" y="10335"/>
                    <a:pt x="14226" y="10730"/>
                    <a:pt x="15593" y="10669"/>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88" name="Google Shape;1123;p59">
              <a:extLst>
                <a:ext uri="{FF2B5EF4-FFF2-40B4-BE49-F238E27FC236}">
                  <a16:creationId xmlns:a16="http://schemas.microsoft.com/office/drawing/2014/main" id="{4DD82C4C-6E69-40E5-B977-86483350F9C2}"/>
                </a:ext>
              </a:extLst>
            </p:cNvPr>
            <p:cNvSpPr/>
            <p:nvPr/>
          </p:nvSpPr>
          <p:spPr>
            <a:xfrm>
              <a:off x="-65850" y="1958525"/>
              <a:ext cx="6386175" cy="3440050"/>
            </a:xfrm>
            <a:custGeom>
              <a:avLst/>
              <a:gdLst/>
              <a:ahLst/>
              <a:cxnLst/>
              <a:rect l="l" t="t" r="r" b="b"/>
              <a:pathLst>
                <a:path w="255447" h="137602" fill="none" extrusionOk="0">
                  <a:moveTo>
                    <a:pt x="6080" y="50700"/>
                  </a:moveTo>
                  <a:lnTo>
                    <a:pt x="42372" y="68482"/>
                  </a:lnTo>
                  <a:cubicBezTo>
                    <a:pt x="46385" y="70457"/>
                    <a:pt x="50397" y="72433"/>
                    <a:pt x="54075" y="74956"/>
                  </a:cubicBezTo>
                  <a:cubicBezTo>
                    <a:pt x="59516" y="78664"/>
                    <a:pt x="64166" y="83558"/>
                    <a:pt x="69880" y="86901"/>
                  </a:cubicBezTo>
                  <a:cubicBezTo>
                    <a:pt x="79516" y="92525"/>
                    <a:pt x="91553" y="93467"/>
                    <a:pt x="100459" y="100124"/>
                  </a:cubicBezTo>
                  <a:cubicBezTo>
                    <a:pt x="102404" y="101583"/>
                    <a:pt x="104228" y="103345"/>
                    <a:pt x="106477" y="104257"/>
                  </a:cubicBezTo>
                  <a:cubicBezTo>
                    <a:pt x="108574" y="105139"/>
                    <a:pt x="110884" y="105230"/>
                    <a:pt x="113103" y="105686"/>
                  </a:cubicBezTo>
                  <a:cubicBezTo>
                    <a:pt x="122252" y="107540"/>
                    <a:pt x="129061" y="115017"/>
                    <a:pt x="137237" y="119577"/>
                  </a:cubicBezTo>
                  <a:cubicBezTo>
                    <a:pt x="149517" y="126416"/>
                    <a:pt x="164259" y="126416"/>
                    <a:pt x="178302" y="127358"/>
                  </a:cubicBezTo>
                  <a:cubicBezTo>
                    <a:pt x="199397" y="128756"/>
                    <a:pt x="220218" y="132708"/>
                    <a:pt x="241039" y="136477"/>
                  </a:cubicBezTo>
                  <a:cubicBezTo>
                    <a:pt x="245020" y="137176"/>
                    <a:pt x="249823" y="137601"/>
                    <a:pt x="252437" y="134501"/>
                  </a:cubicBezTo>
                  <a:cubicBezTo>
                    <a:pt x="255446" y="130945"/>
                    <a:pt x="253167" y="125321"/>
                    <a:pt x="249671" y="122252"/>
                  </a:cubicBezTo>
                  <a:cubicBezTo>
                    <a:pt x="246176" y="119182"/>
                    <a:pt x="241647" y="117327"/>
                    <a:pt x="238698" y="113710"/>
                  </a:cubicBezTo>
                  <a:cubicBezTo>
                    <a:pt x="234504" y="108604"/>
                    <a:pt x="234534" y="101339"/>
                    <a:pt x="234260" y="94713"/>
                  </a:cubicBezTo>
                  <a:cubicBezTo>
                    <a:pt x="233987" y="88117"/>
                    <a:pt x="232680" y="80579"/>
                    <a:pt x="227087" y="76993"/>
                  </a:cubicBezTo>
                  <a:cubicBezTo>
                    <a:pt x="220096" y="72464"/>
                    <a:pt x="209944" y="76506"/>
                    <a:pt x="202922" y="72008"/>
                  </a:cubicBezTo>
                  <a:cubicBezTo>
                    <a:pt x="201463" y="71065"/>
                    <a:pt x="200187" y="69789"/>
                    <a:pt x="198606" y="69090"/>
                  </a:cubicBezTo>
                  <a:cubicBezTo>
                    <a:pt x="195354" y="67691"/>
                    <a:pt x="191676" y="69029"/>
                    <a:pt x="188272" y="69910"/>
                  </a:cubicBezTo>
                  <a:cubicBezTo>
                    <a:pt x="179548" y="72190"/>
                    <a:pt x="170308" y="71400"/>
                    <a:pt x="162071" y="67752"/>
                  </a:cubicBezTo>
                  <a:cubicBezTo>
                    <a:pt x="157359" y="65625"/>
                    <a:pt x="153104" y="62615"/>
                    <a:pt x="148879" y="59606"/>
                  </a:cubicBezTo>
                  <a:lnTo>
                    <a:pt x="105535" y="28755"/>
                  </a:lnTo>
                  <a:cubicBezTo>
                    <a:pt x="101340" y="25776"/>
                    <a:pt x="96537" y="22676"/>
                    <a:pt x="91522" y="23709"/>
                  </a:cubicBezTo>
                  <a:cubicBezTo>
                    <a:pt x="89759" y="24104"/>
                    <a:pt x="88057" y="24986"/>
                    <a:pt x="86264" y="24803"/>
                  </a:cubicBezTo>
                  <a:cubicBezTo>
                    <a:pt x="84866" y="24651"/>
                    <a:pt x="83650" y="23891"/>
                    <a:pt x="82464" y="23162"/>
                  </a:cubicBezTo>
                  <a:cubicBezTo>
                    <a:pt x="74865" y="18390"/>
                    <a:pt x="67084" y="13435"/>
                    <a:pt x="60883" y="7113"/>
                  </a:cubicBezTo>
                  <a:cubicBezTo>
                    <a:pt x="55442" y="1581"/>
                    <a:pt x="47114" y="1"/>
                    <a:pt x="40032" y="3131"/>
                  </a:cubicBezTo>
                  <a:cubicBezTo>
                    <a:pt x="38816" y="3678"/>
                    <a:pt x="37570" y="4195"/>
                    <a:pt x="36354" y="4712"/>
                  </a:cubicBezTo>
                  <a:cubicBezTo>
                    <a:pt x="24834" y="9332"/>
                    <a:pt x="12250" y="10700"/>
                    <a:pt x="1" y="8724"/>
                  </a:cubicBezTo>
                </a:path>
              </a:pathLst>
            </a:custGeom>
            <a:solidFill>
              <a:schemeClr val="dk1"/>
            </a:solidFill>
            <a:ln w="47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89" name="Google Shape;1124;p59">
              <a:extLst>
                <a:ext uri="{FF2B5EF4-FFF2-40B4-BE49-F238E27FC236}">
                  <a16:creationId xmlns:a16="http://schemas.microsoft.com/office/drawing/2014/main" id="{286E4742-6F90-474E-8450-E001305B1AFA}"/>
                </a:ext>
              </a:extLst>
            </p:cNvPr>
            <p:cNvSpPr/>
            <p:nvPr/>
          </p:nvSpPr>
          <p:spPr>
            <a:xfrm>
              <a:off x="3779975" y="250300"/>
              <a:ext cx="1252325" cy="3297950"/>
            </a:xfrm>
            <a:custGeom>
              <a:avLst/>
              <a:gdLst/>
              <a:ahLst/>
              <a:cxnLst/>
              <a:rect l="l" t="t" r="r" b="b"/>
              <a:pathLst>
                <a:path w="50093" h="131918" fill="none" extrusionOk="0">
                  <a:moveTo>
                    <a:pt x="0" y="131917"/>
                  </a:moveTo>
                  <a:lnTo>
                    <a:pt x="7235" y="124987"/>
                  </a:lnTo>
                  <a:cubicBezTo>
                    <a:pt x="10183" y="122130"/>
                    <a:pt x="13253" y="119151"/>
                    <a:pt x="14682" y="115291"/>
                  </a:cubicBezTo>
                  <a:cubicBezTo>
                    <a:pt x="17569" y="107479"/>
                    <a:pt x="13253" y="97692"/>
                    <a:pt x="18055" y="90913"/>
                  </a:cubicBezTo>
                  <a:cubicBezTo>
                    <a:pt x="19150" y="89394"/>
                    <a:pt x="20639" y="88147"/>
                    <a:pt x="21612" y="86536"/>
                  </a:cubicBezTo>
                  <a:cubicBezTo>
                    <a:pt x="24803" y="81308"/>
                    <a:pt x="21673" y="73953"/>
                    <a:pt x="24864" y="68725"/>
                  </a:cubicBezTo>
                  <a:cubicBezTo>
                    <a:pt x="25958" y="66871"/>
                    <a:pt x="27782" y="65472"/>
                    <a:pt x="28451" y="63405"/>
                  </a:cubicBezTo>
                  <a:cubicBezTo>
                    <a:pt x="28937" y="61946"/>
                    <a:pt x="28755" y="60336"/>
                    <a:pt x="29028" y="58785"/>
                  </a:cubicBezTo>
                  <a:cubicBezTo>
                    <a:pt x="29423" y="56475"/>
                    <a:pt x="30882" y="54500"/>
                    <a:pt x="32311" y="52615"/>
                  </a:cubicBezTo>
                  <a:cubicBezTo>
                    <a:pt x="35837" y="47873"/>
                    <a:pt x="39393" y="43132"/>
                    <a:pt x="42950" y="38390"/>
                  </a:cubicBezTo>
                  <a:cubicBezTo>
                    <a:pt x="44712" y="36019"/>
                    <a:pt x="46475" y="33648"/>
                    <a:pt x="47630" y="30943"/>
                  </a:cubicBezTo>
                  <a:cubicBezTo>
                    <a:pt x="49241" y="27113"/>
                    <a:pt x="49485" y="22858"/>
                    <a:pt x="49697" y="18724"/>
                  </a:cubicBezTo>
                  <a:cubicBezTo>
                    <a:pt x="49910" y="15076"/>
                    <a:pt x="50092" y="11307"/>
                    <a:pt x="49059" y="7812"/>
                  </a:cubicBezTo>
                  <a:cubicBezTo>
                    <a:pt x="47995" y="4286"/>
                    <a:pt x="45503" y="1003"/>
                    <a:pt x="41977" y="0"/>
                  </a:cubicBezTo>
                </a:path>
              </a:pathLst>
            </a:custGeom>
            <a:solidFill>
              <a:schemeClr val="dk1"/>
            </a:solidFill>
            <a:ln w="47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90" name="Google Shape;1125;p59">
              <a:extLst>
                <a:ext uri="{FF2B5EF4-FFF2-40B4-BE49-F238E27FC236}">
                  <a16:creationId xmlns:a16="http://schemas.microsoft.com/office/drawing/2014/main" id="{AC85CB0C-2AD2-4F68-8E27-68206662E545}"/>
                </a:ext>
              </a:extLst>
            </p:cNvPr>
            <p:cNvSpPr/>
            <p:nvPr/>
          </p:nvSpPr>
          <p:spPr>
            <a:xfrm>
              <a:off x="-22525" y="485850"/>
              <a:ext cx="982550" cy="1604925"/>
            </a:xfrm>
            <a:custGeom>
              <a:avLst/>
              <a:gdLst/>
              <a:ahLst/>
              <a:cxnLst/>
              <a:rect l="l" t="t" r="r" b="b"/>
              <a:pathLst>
                <a:path w="39302" h="64197" fill="none" extrusionOk="0">
                  <a:moveTo>
                    <a:pt x="5137" y="63984"/>
                  </a:moveTo>
                  <a:cubicBezTo>
                    <a:pt x="9423" y="64196"/>
                    <a:pt x="13739" y="64105"/>
                    <a:pt x="17995" y="63680"/>
                  </a:cubicBezTo>
                  <a:cubicBezTo>
                    <a:pt x="20274" y="63467"/>
                    <a:pt x="22675" y="63102"/>
                    <a:pt x="24621" y="61886"/>
                  </a:cubicBezTo>
                  <a:cubicBezTo>
                    <a:pt x="26262" y="60853"/>
                    <a:pt x="27478" y="59303"/>
                    <a:pt x="28663" y="57753"/>
                  </a:cubicBezTo>
                  <a:cubicBezTo>
                    <a:pt x="31642" y="53923"/>
                    <a:pt x="34621" y="50032"/>
                    <a:pt x="36566" y="45594"/>
                  </a:cubicBezTo>
                  <a:cubicBezTo>
                    <a:pt x="38512" y="41157"/>
                    <a:pt x="39302" y="36020"/>
                    <a:pt x="37752" y="31430"/>
                  </a:cubicBezTo>
                  <a:cubicBezTo>
                    <a:pt x="36870" y="28846"/>
                    <a:pt x="35259" y="26536"/>
                    <a:pt x="33679" y="24317"/>
                  </a:cubicBezTo>
                  <a:cubicBezTo>
                    <a:pt x="29484" y="18512"/>
                    <a:pt x="24955" y="12858"/>
                    <a:pt x="19393" y="8360"/>
                  </a:cubicBezTo>
                  <a:cubicBezTo>
                    <a:pt x="13861" y="3861"/>
                    <a:pt x="7143" y="548"/>
                    <a:pt x="0" y="1"/>
                  </a:cubicBezTo>
                </a:path>
              </a:pathLst>
            </a:custGeom>
            <a:solidFill>
              <a:schemeClr val="dk1"/>
            </a:solidFill>
            <a:ln w="47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91" name="Google Shape;1126;p59">
              <a:extLst>
                <a:ext uri="{FF2B5EF4-FFF2-40B4-BE49-F238E27FC236}">
                  <a16:creationId xmlns:a16="http://schemas.microsoft.com/office/drawing/2014/main" id="{A6E8D84C-DEE5-4060-8DF3-9ED5565F91AB}"/>
                </a:ext>
              </a:extLst>
            </p:cNvPr>
            <p:cNvSpPr/>
            <p:nvPr/>
          </p:nvSpPr>
          <p:spPr>
            <a:xfrm>
              <a:off x="929625" y="131750"/>
              <a:ext cx="2027400" cy="1884550"/>
            </a:xfrm>
            <a:custGeom>
              <a:avLst/>
              <a:gdLst/>
              <a:ahLst/>
              <a:cxnLst/>
              <a:rect l="l" t="t" r="r" b="b"/>
              <a:pathLst>
                <a:path w="81096" h="75382" fill="none" extrusionOk="0">
                  <a:moveTo>
                    <a:pt x="0" y="53375"/>
                  </a:moveTo>
                  <a:cubicBezTo>
                    <a:pt x="3465" y="53801"/>
                    <a:pt x="6505" y="55868"/>
                    <a:pt x="9362" y="57904"/>
                  </a:cubicBezTo>
                  <a:lnTo>
                    <a:pt x="20365" y="65655"/>
                  </a:lnTo>
                  <a:cubicBezTo>
                    <a:pt x="24225" y="68360"/>
                    <a:pt x="28116" y="71096"/>
                    <a:pt x="32493" y="72859"/>
                  </a:cubicBezTo>
                  <a:cubicBezTo>
                    <a:pt x="36870" y="74622"/>
                    <a:pt x="41825" y="75382"/>
                    <a:pt x="46354" y="73983"/>
                  </a:cubicBezTo>
                  <a:cubicBezTo>
                    <a:pt x="50153" y="72798"/>
                    <a:pt x="53314" y="70214"/>
                    <a:pt x="56384" y="67692"/>
                  </a:cubicBezTo>
                  <a:lnTo>
                    <a:pt x="64895" y="60701"/>
                  </a:lnTo>
                  <a:cubicBezTo>
                    <a:pt x="66141" y="59667"/>
                    <a:pt x="67418" y="58634"/>
                    <a:pt x="68269" y="57266"/>
                  </a:cubicBezTo>
                  <a:cubicBezTo>
                    <a:pt x="69120" y="55898"/>
                    <a:pt x="69515" y="54196"/>
                    <a:pt x="69849" y="52555"/>
                  </a:cubicBezTo>
                  <a:cubicBezTo>
                    <a:pt x="71886" y="43253"/>
                    <a:pt x="73922" y="33952"/>
                    <a:pt x="75290" y="24499"/>
                  </a:cubicBezTo>
                  <a:cubicBezTo>
                    <a:pt x="75807" y="20822"/>
                    <a:pt x="76233" y="17113"/>
                    <a:pt x="76962" y="13496"/>
                  </a:cubicBezTo>
                  <a:cubicBezTo>
                    <a:pt x="77935" y="8876"/>
                    <a:pt x="79333" y="4378"/>
                    <a:pt x="81096" y="1"/>
                  </a:cubicBezTo>
                </a:path>
              </a:pathLst>
            </a:custGeom>
            <a:solidFill>
              <a:schemeClr val="dk1"/>
            </a:solidFill>
            <a:ln w="47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92" name="Google Shape;1127;p59">
              <a:extLst>
                <a:ext uri="{FF2B5EF4-FFF2-40B4-BE49-F238E27FC236}">
                  <a16:creationId xmlns:a16="http://schemas.microsoft.com/office/drawing/2014/main" id="{F4AD090E-A810-444C-94AF-B1D753E39DEE}"/>
                </a:ext>
              </a:extLst>
            </p:cNvPr>
            <p:cNvSpPr/>
            <p:nvPr/>
          </p:nvSpPr>
          <p:spPr>
            <a:xfrm>
              <a:off x="2733600" y="662150"/>
              <a:ext cx="4812425" cy="4270600"/>
            </a:xfrm>
            <a:custGeom>
              <a:avLst/>
              <a:gdLst/>
              <a:ahLst/>
              <a:cxnLst/>
              <a:rect l="l" t="t" r="r" b="b"/>
              <a:pathLst>
                <a:path w="192497" h="170824" fill="none" extrusionOk="0">
                  <a:moveTo>
                    <a:pt x="0" y="16019"/>
                  </a:moveTo>
                  <a:cubicBezTo>
                    <a:pt x="10244" y="13527"/>
                    <a:pt x="20335" y="10518"/>
                    <a:pt x="30244" y="6961"/>
                  </a:cubicBezTo>
                  <a:cubicBezTo>
                    <a:pt x="35715" y="5016"/>
                    <a:pt x="41126" y="2888"/>
                    <a:pt x="46536" y="821"/>
                  </a:cubicBezTo>
                  <a:cubicBezTo>
                    <a:pt x="47631" y="426"/>
                    <a:pt x="48755" y="1"/>
                    <a:pt x="49910" y="122"/>
                  </a:cubicBezTo>
                  <a:cubicBezTo>
                    <a:pt x="51217" y="213"/>
                    <a:pt x="52372" y="1004"/>
                    <a:pt x="53406" y="1794"/>
                  </a:cubicBezTo>
                  <a:cubicBezTo>
                    <a:pt x="60458" y="7174"/>
                    <a:pt x="65290" y="14955"/>
                    <a:pt x="67023" y="23648"/>
                  </a:cubicBezTo>
                  <a:cubicBezTo>
                    <a:pt x="68269" y="30123"/>
                    <a:pt x="67904" y="37205"/>
                    <a:pt x="71522" y="42676"/>
                  </a:cubicBezTo>
                  <a:cubicBezTo>
                    <a:pt x="75078" y="48056"/>
                    <a:pt x="81613" y="50549"/>
                    <a:pt x="86142" y="55077"/>
                  </a:cubicBezTo>
                  <a:cubicBezTo>
                    <a:pt x="92039" y="60974"/>
                    <a:pt x="94045" y="69607"/>
                    <a:pt x="98452" y="76658"/>
                  </a:cubicBezTo>
                  <a:cubicBezTo>
                    <a:pt x="103407" y="84531"/>
                    <a:pt x="111249" y="90215"/>
                    <a:pt x="119577" y="94379"/>
                  </a:cubicBezTo>
                  <a:cubicBezTo>
                    <a:pt x="127875" y="98574"/>
                    <a:pt x="136781" y="101431"/>
                    <a:pt x="145383" y="104987"/>
                  </a:cubicBezTo>
                  <a:cubicBezTo>
                    <a:pt x="147055" y="105686"/>
                    <a:pt x="148848" y="106507"/>
                    <a:pt x="149882" y="107996"/>
                  </a:cubicBezTo>
                  <a:cubicBezTo>
                    <a:pt x="150915" y="109516"/>
                    <a:pt x="151006" y="111522"/>
                    <a:pt x="151067" y="113376"/>
                  </a:cubicBezTo>
                  <a:lnTo>
                    <a:pt x="151645" y="132860"/>
                  </a:lnTo>
                  <a:cubicBezTo>
                    <a:pt x="151797" y="138270"/>
                    <a:pt x="142739" y="139456"/>
                    <a:pt x="140277" y="144258"/>
                  </a:cubicBezTo>
                  <a:cubicBezTo>
                    <a:pt x="138483" y="147845"/>
                    <a:pt x="139243" y="152374"/>
                    <a:pt x="141553" y="155656"/>
                  </a:cubicBezTo>
                  <a:cubicBezTo>
                    <a:pt x="143863" y="158970"/>
                    <a:pt x="147480" y="161097"/>
                    <a:pt x="151310" y="162374"/>
                  </a:cubicBezTo>
                  <a:cubicBezTo>
                    <a:pt x="153924" y="163286"/>
                    <a:pt x="156873" y="163802"/>
                    <a:pt x="159426" y="162708"/>
                  </a:cubicBezTo>
                  <a:cubicBezTo>
                    <a:pt x="160155" y="162343"/>
                    <a:pt x="160915" y="162009"/>
                    <a:pt x="161675" y="161705"/>
                  </a:cubicBezTo>
                  <a:cubicBezTo>
                    <a:pt x="163894" y="161036"/>
                    <a:pt x="166204" y="162131"/>
                    <a:pt x="168302" y="163134"/>
                  </a:cubicBezTo>
                  <a:cubicBezTo>
                    <a:pt x="175961" y="166781"/>
                    <a:pt x="184107" y="169365"/>
                    <a:pt x="192496" y="170824"/>
                  </a:cubicBezTo>
                </a:path>
              </a:pathLst>
            </a:custGeom>
            <a:solidFill>
              <a:schemeClr val="dk1"/>
            </a:solidFill>
            <a:ln w="47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93" name="Google Shape;1128;p59">
              <a:extLst>
                <a:ext uri="{FF2B5EF4-FFF2-40B4-BE49-F238E27FC236}">
                  <a16:creationId xmlns:a16="http://schemas.microsoft.com/office/drawing/2014/main" id="{7BA19314-6FD6-416D-A215-870475116D53}"/>
                </a:ext>
              </a:extLst>
            </p:cNvPr>
            <p:cNvSpPr/>
            <p:nvPr/>
          </p:nvSpPr>
          <p:spPr>
            <a:xfrm>
              <a:off x="774600" y="420500"/>
              <a:ext cx="1326025" cy="1859475"/>
            </a:xfrm>
            <a:custGeom>
              <a:avLst/>
              <a:gdLst/>
              <a:ahLst/>
              <a:cxnLst/>
              <a:rect l="l" t="t" r="r" b="b"/>
              <a:pathLst>
                <a:path w="53041" h="74379" fill="none" extrusionOk="0">
                  <a:moveTo>
                    <a:pt x="4864" y="1"/>
                  </a:moveTo>
                  <a:cubicBezTo>
                    <a:pt x="3253" y="3740"/>
                    <a:pt x="3283" y="7934"/>
                    <a:pt x="3344" y="11977"/>
                  </a:cubicBezTo>
                  <a:cubicBezTo>
                    <a:pt x="3374" y="15199"/>
                    <a:pt x="3435" y="18542"/>
                    <a:pt x="4894" y="21399"/>
                  </a:cubicBezTo>
                  <a:cubicBezTo>
                    <a:pt x="7052" y="25624"/>
                    <a:pt x="11703" y="27782"/>
                    <a:pt x="15624" y="30427"/>
                  </a:cubicBezTo>
                  <a:cubicBezTo>
                    <a:pt x="18542" y="32433"/>
                    <a:pt x="21369" y="35412"/>
                    <a:pt x="22037" y="38694"/>
                  </a:cubicBezTo>
                  <a:cubicBezTo>
                    <a:pt x="22372" y="40245"/>
                    <a:pt x="23770" y="41369"/>
                    <a:pt x="25381" y="41400"/>
                  </a:cubicBezTo>
                  <a:cubicBezTo>
                    <a:pt x="27721" y="41430"/>
                    <a:pt x="30123" y="42312"/>
                    <a:pt x="32159" y="43527"/>
                  </a:cubicBezTo>
                  <a:cubicBezTo>
                    <a:pt x="35229" y="45321"/>
                    <a:pt x="37873" y="47844"/>
                    <a:pt x="41065" y="49485"/>
                  </a:cubicBezTo>
                  <a:cubicBezTo>
                    <a:pt x="44317" y="51157"/>
                    <a:pt x="48238" y="52008"/>
                    <a:pt x="50518" y="54865"/>
                  </a:cubicBezTo>
                  <a:cubicBezTo>
                    <a:pt x="52585" y="57418"/>
                    <a:pt x="52798" y="60944"/>
                    <a:pt x="52950" y="64257"/>
                  </a:cubicBezTo>
                  <a:cubicBezTo>
                    <a:pt x="53041" y="67388"/>
                    <a:pt x="52828" y="71157"/>
                    <a:pt x="50123" y="72768"/>
                  </a:cubicBezTo>
                  <a:cubicBezTo>
                    <a:pt x="47509" y="74379"/>
                    <a:pt x="44135" y="72950"/>
                    <a:pt x="41430" y="71522"/>
                  </a:cubicBezTo>
                  <a:cubicBezTo>
                    <a:pt x="40183" y="70853"/>
                    <a:pt x="38937" y="70215"/>
                    <a:pt x="37661" y="69546"/>
                  </a:cubicBezTo>
                  <a:cubicBezTo>
                    <a:pt x="36110" y="68725"/>
                    <a:pt x="34499" y="67874"/>
                    <a:pt x="33344" y="66506"/>
                  </a:cubicBezTo>
                  <a:cubicBezTo>
                    <a:pt x="32220" y="65139"/>
                    <a:pt x="31612" y="63193"/>
                    <a:pt x="32402" y="61582"/>
                  </a:cubicBezTo>
                  <a:cubicBezTo>
                    <a:pt x="31855" y="60762"/>
                    <a:pt x="30639" y="60853"/>
                    <a:pt x="29727" y="61218"/>
                  </a:cubicBezTo>
                  <a:cubicBezTo>
                    <a:pt x="28846" y="61582"/>
                    <a:pt x="27873" y="62129"/>
                    <a:pt x="26931" y="61825"/>
                  </a:cubicBezTo>
                  <a:cubicBezTo>
                    <a:pt x="26141" y="61582"/>
                    <a:pt x="25654" y="60792"/>
                    <a:pt x="24925" y="60397"/>
                  </a:cubicBezTo>
                  <a:cubicBezTo>
                    <a:pt x="22858" y="59272"/>
                    <a:pt x="20517" y="61461"/>
                    <a:pt x="18177" y="61613"/>
                  </a:cubicBezTo>
                  <a:cubicBezTo>
                    <a:pt x="16232" y="61734"/>
                    <a:pt x="14530" y="60397"/>
                    <a:pt x="12645" y="59911"/>
                  </a:cubicBezTo>
                  <a:cubicBezTo>
                    <a:pt x="10122" y="59242"/>
                    <a:pt x="7387" y="60154"/>
                    <a:pt x="5289" y="61674"/>
                  </a:cubicBezTo>
                  <a:cubicBezTo>
                    <a:pt x="3162" y="63224"/>
                    <a:pt x="1551" y="65321"/>
                    <a:pt x="0" y="67418"/>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94" name="Google Shape;1129;p59">
              <a:extLst>
                <a:ext uri="{FF2B5EF4-FFF2-40B4-BE49-F238E27FC236}">
                  <a16:creationId xmlns:a16="http://schemas.microsoft.com/office/drawing/2014/main" id="{37F01367-2358-4424-9985-A304DE3CF4EE}"/>
                </a:ext>
              </a:extLst>
            </p:cNvPr>
            <p:cNvSpPr/>
            <p:nvPr/>
          </p:nvSpPr>
          <p:spPr>
            <a:xfrm>
              <a:off x="3546675" y="2624950"/>
              <a:ext cx="1675600" cy="308550"/>
            </a:xfrm>
            <a:custGeom>
              <a:avLst/>
              <a:gdLst/>
              <a:ahLst/>
              <a:cxnLst/>
              <a:rect l="l" t="t" r="r" b="b"/>
              <a:pathLst>
                <a:path w="67024" h="12342" fill="none" extrusionOk="0">
                  <a:moveTo>
                    <a:pt x="1" y="1551"/>
                  </a:moveTo>
                  <a:cubicBezTo>
                    <a:pt x="1460" y="2341"/>
                    <a:pt x="2129" y="4134"/>
                    <a:pt x="3557" y="5016"/>
                  </a:cubicBezTo>
                  <a:cubicBezTo>
                    <a:pt x="4256" y="5380"/>
                    <a:pt x="4986" y="5624"/>
                    <a:pt x="5776" y="5745"/>
                  </a:cubicBezTo>
                  <a:lnTo>
                    <a:pt x="25412" y="9970"/>
                  </a:lnTo>
                  <a:cubicBezTo>
                    <a:pt x="30913" y="11156"/>
                    <a:pt x="36567" y="12341"/>
                    <a:pt x="42129" y="11703"/>
                  </a:cubicBezTo>
                  <a:cubicBezTo>
                    <a:pt x="45990" y="11277"/>
                    <a:pt x="49698" y="9970"/>
                    <a:pt x="53345" y="8633"/>
                  </a:cubicBezTo>
                  <a:cubicBezTo>
                    <a:pt x="58482" y="6718"/>
                    <a:pt x="63923" y="4529"/>
                    <a:pt x="67023" y="0"/>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95" name="Google Shape;1130;p59">
              <a:extLst>
                <a:ext uri="{FF2B5EF4-FFF2-40B4-BE49-F238E27FC236}">
                  <a16:creationId xmlns:a16="http://schemas.microsoft.com/office/drawing/2014/main" id="{05F00B00-973B-44A2-9501-69922D3BFE1F}"/>
                </a:ext>
              </a:extLst>
            </p:cNvPr>
            <p:cNvSpPr/>
            <p:nvPr/>
          </p:nvSpPr>
          <p:spPr>
            <a:xfrm>
              <a:off x="1590725" y="415200"/>
              <a:ext cx="5562425" cy="4867100"/>
            </a:xfrm>
            <a:custGeom>
              <a:avLst/>
              <a:gdLst/>
              <a:ahLst/>
              <a:cxnLst/>
              <a:rect l="l" t="t" r="r" b="b"/>
              <a:pathLst>
                <a:path w="222497" h="194684" fill="none" extrusionOk="0">
                  <a:moveTo>
                    <a:pt x="222497" y="194684"/>
                  </a:moveTo>
                  <a:cubicBezTo>
                    <a:pt x="219062" y="187845"/>
                    <a:pt x="211767" y="183863"/>
                    <a:pt x="204563" y="181219"/>
                  </a:cubicBezTo>
                  <a:cubicBezTo>
                    <a:pt x="197360" y="178574"/>
                    <a:pt x="189700" y="176750"/>
                    <a:pt x="183408" y="172404"/>
                  </a:cubicBezTo>
                  <a:cubicBezTo>
                    <a:pt x="182010" y="171431"/>
                    <a:pt x="180612" y="170246"/>
                    <a:pt x="180034" y="168635"/>
                  </a:cubicBezTo>
                  <a:cubicBezTo>
                    <a:pt x="179061" y="165778"/>
                    <a:pt x="180855" y="162282"/>
                    <a:pt x="179122" y="159820"/>
                  </a:cubicBezTo>
                  <a:cubicBezTo>
                    <a:pt x="178666" y="159151"/>
                    <a:pt x="177998" y="158695"/>
                    <a:pt x="177542" y="157996"/>
                  </a:cubicBezTo>
                  <a:cubicBezTo>
                    <a:pt x="177147" y="157236"/>
                    <a:pt x="176903" y="156416"/>
                    <a:pt x="176843" y="155565"/>
                  </a:cubicBezTo>
                  <a:cubicBezTo>
                    <a:pt x="175961" y="149698"/>
                    <a:pt x="175323" y="143042"/>
                    <a:pt x="179183" y="138574"/>
                  </a:cubicBezTo>
                  <a:cubicBezTo>
                    <a:pt x="180156" y="137419"/>
                    <a:pt x="181402" y="136476"/>
                    <a:pt x="182131" y="135139"/>
                  </a:cubicBezTo>
                  <a:cubicBezTo>
                    <a:pt x="182861" y="133832"/>
                    <a:pt x="182800" y="131887"/>
                    <a:pt x="181523" y="131096"/>
                  </a:cubicBezTo>
                  <a:cubicBezTo>
                    <a:pt x="178970" y="129516"/>
                    <a:pt x="175049" y="133893"/>
                    <a:pt x="173104" y="131613"/>
                  </a:cubicBezTo>
                  <a:cubicBezTo>
                    <a:pt x="172587" y="131005"/>
                    <a:pt x="172526" y="130124"/>
                    <a:pt x="172222" y="129364"/>
                  </a:cubicBezTo>
                  <a:cubicBezTo>
                    <a:pt x="171189" y="126750"/>
                    <a:pt x="167754" y="126385"/>
                    <a:pt x="164927" y="126172"/>
                  </a:cubicBezTo>
                  <a:cubicBezTo>
                    <a:pt x="159456" y="125777"/>
                    <a:pt x="154046" y="124470"/>
                    <a:pt x="148970" y="122373"/>
                  </a:cubicBezTo>
                  <a:cubicBezTo>
                    <a:pt x="142343" y="119637"/>
                    <a:pt x="136143" y="115412"/>
                    <a:pt x="129030" y="114257"/>
                  </a:cubicBezTo>
                  <a:cubicBezTo>
                    <a:pt x="121462" y="113041"/>
                    <a:pt x="113741" y="115412"/>
                    <a:pt x="106081" y="114804"/>
                  </a:cubicBezTo>
                  <a:cubicBezTo>
                    <a:pt x="94409" y="113892"/>
                    <a:pt x="84500" y="106293"/>
                    <a:pt x="75351" y="99029"/>
                  </a:cubicBezTo>
                  <a:cubicBezTo>
                    <a:pt x="70731" y="95351"/>
                    <a:pt x="65078" y="91916"/>
                    <a:pt x="59941" y="89059"/>
                  </a:cubicBezTo>
                  <a:cubicBezTo>
                    <a:pt x="57023" y="87448"/>
                    <a:pt x="53953" y="86020"/>
                    <a:pt x="51339" y="83983"/>
                  </a:cubicBezTo>
                  <a:cubicBezTo>
                    <a:pt x="48694" y="81947"/>
                    <a:pt x="46445" y="79150"/>
                    <a:pt x="45928" y="75837"/>
                  </a:cubicBezTo>
                  <a:cubicBezTo>
                    <a:pt x="45776" y="74986"/>
                    <a:pt x="45746" y="74074"/>
                    <a:pt x="45442" y="73284"/>
                  </a:cubicBezTo>
                  <a:cubicBezTo>
                    <a:pt x="44986" y="72129"/>
                    <a:pt x="43983" y="71278"/>
                    <a:pt x="42767" y="71035"/>
                  </a:cubicBezTo>
                  <a:cubicBezTo>
                    <a:pt x="41886" y="70822"/>
                    <a:pt x="40791" y="71065"/>
                    <a:pt x="40366" y="71886"/>
                  </a:cubicBezTo>
                  <a:cubicBezTo>
                    <a:pt x="40183" y="72372"/>
                    <a:pt x="40092" y="72889"/>
                    <a:pt x="40062" y="73405"/>
                  </a:cubicBezTo>
                  <a:cubicBezTo>
                    <a:pt x="39728" y="75290"/>
                    <a:pt x="37782" y="76597"/>
                    <a:pt x="35837" y="76658"/>
                  </a:cubicBezTo>
                  <a:cubicBezTo>
                    <a:pt x="33892" y="76719"/>
                    <a:pt x="32098" y="75746"/>
                    <a:pt x="30670" y="74439"/>
                  </a:cubicBezTo>
                  <a:cubicBezTo>
                    <a:pt x="29575" y="73466"/>
                    <a:pt x="28633" y="72250"/>
                    <a:pt x="28329" y="70822"/>
                  </a:cubicBezTo>
                  <a:cubicBezTo>
                    <a:pt x="27995" y="69363"/>
                    <a:pt x="28451" y="67721"/>
                    <a:pt x="29636" y="66870"/>
                  </a:cubicBezTo>
                  <a:cubicBezTo>
                    <a:pt x="30153" y="66475"/>
                    <a:pt x="30822" y="66262"/>
                    <a:pt x="31095" y="65685"/>
                  </a:cubicBezTo>
                  <a:cubicBezTo>
                    <a:pt x="31369" y="65016"/>
                    <a:pt x="31034" y="64287"/>
                    <a:pt x="30639" y="63709"/>
                  </a:cubicBezTo>
                  <a:cubicBezTo>
                    <a:pt x="29454" y="61764"/>
                    <a:pt x="28056" y="60001"/>
                    <a:pt x="26445" y="58390"/>
                  </a:cubicBezTo>
                  <a:cubicBezTo>
                    <a:pt x="18755" y="50700"/>
                    <a:pt x="10791" y="43071"/>
                    <a:pt x="2675" y="35837"/>
                  </a:cubicBezTo>
                  <a:cubicBezTo>
                    <a:pt x="1794" y="35077"/>
                    <a:pt x="912" y="34256"/>
                    <a:pt x="517" y="33162"/>
                  </a:cubicBezTo>
                  <a:cubicBezTo>
                    <a:pt x="0" y="31794"/>
                    <a:pt x="395" y="30244"/>
                    <a:pt x="821" y="28846"/>
                  </a:cubicBezTo>
                  <a:cubicBezTo>
                    <a:pt x="1703" y="26292"/>
                    <a:pt x="2706" y="23769"/>
                    <a:pt x="3830" y="21307"/>
                  </a:cubicBezTo>
                  <a:cubicBezTo>
                    <a:pt x="4408" y="19909"/>
                    <a:pt x="5107" y="18572"/>
                    <a:pt x="5988" y="17326"/>
                  </a:cubicBezTo>
                  <a:cubicBezTo>
                    <a:pt x="7083" y="15867"/>
                    <a:pt x="8542" y="14742"/>
                    <a:pt x="10001" y="13648"/>
                  </a:cubicBezTo>
                  <a:cubicBezTo>
                    <a:pt x="11004" y="12888"/>
                    <a:pt x="12067" y="12098"/>
                    <a:pt x="13314" y="11824"/>
                  </a:cubicBezTo>
                  <a:cubicBezTo>
                    <a:pt x="14560" y="11550"/>
                    <a:pt x="16049" y="11915"/>
                    <a:pt x="16657" y="13040"/>
                  </a:cubicBezTo>
                  <a:cubicBezTo>
                    <a:pt x="18481" y="11672"/>
                    <a:pt x="19940" y="9909"/>
                    <a:pt x="20913" y="7873"/>
                  </a:cubicBezTo>
                  <a:cubicBezTo>
                    <a:pt x="21399" y="6839"/>
                    <a:pt x="21855" y="5654"/>
                    <a:pt x="22919" y="5319"/>
                  </a:cubicBezTo>
                  <a:cubicBezTo>
                    <a:pt x="23831" y="5015"/>
                    <a:pt x="24803" y="5471"/>
                    <a:pt x="25746" y="5532"/>
                  </a:cubicBezTo>
                  <a:cubicBezTo>
                    <a:pt x="29119" y="5684"/>
                    <a:pt x="30730" y="1094"/>
                    <a:pt x="33952" y="0"/>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96" name="Google Shape;1131;p59">
              <a:extLst>
                <a:ext uri="{FF2B5EF4-FFF2-40B4-BE49-F238E27FC236}">
                  <a16:creationId xmlns:a16="http://schemas.microsoft.com/office/drawing/2014/main" id="{833B40B6-E598-4469-B0B5-DF4373D54CAC}"/>
                </a:ext>
              </a:extLst>
            </p:cNvPr>
            <p:cNvSpPr/>
            <p:nvPr/>
          </p:nvSpPr>
          <p:spPr>
            <a:xfrm>
              <a:off x="2189525" y="1102900"/>
              <a:ext cx="448350" cy="449100"/>
            </a:xfrm>
            <a:custGeom>
              <a:avLst/>
              <a:gdLst/>
              <a:ahLst/>
              <a:cxnLst/>
              <a:rect l="l" t="t" r="r" b="b"/>
              <a:pathLst>
                <a:path w="17934" h="17964" fill="none" extrusionOk="0">
                  <a:moveTo>
                    <a:pt x="0" y="0"/>
                  </a:moveTo>
                  <a:lnTo>
                    <a:pt x="17934" y="17964"/>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97" name="Google Shape;1132;p59">
              <a:extLst>
                <a:ext uri="{FF2B5EF4-FFF2-40B4-BE49-F238E27FC236}">
                  <a16:creationId xmlns:a16="http://schemas.microsoft.com/office/drawing/2014/main" id="{8E8DF988-0E30-4346-99C6-196C697D0790}"/>
                </a:ext>
              </a:extLst>
            </p:cNvPr>
            <p:cNvSpPr/>
            <p:nvPr/>
          </p:nvSpPr>
          <p:spPr>
            <a:xfrm>
              <a:off x="2360500" y="931925"/>
              <a:ext cx="1183175" cy="2060075"/>
            </a:xfrm>
            <a:custGeom>
              <a:avLst/>
              <a:gdLst/>
              <a:ahLst/>
              <a:cxnLst/>
              <a:rect l="l" t="t" r="r" b="b"/>
              <a:pathLst>
                <a:path w="47327" h="82403" fill="none" extrusionOk="0">
                  <a:moveTo>
                    <a:pt x="0" y="0"/>
                  </a:moveTo>
                  <a:lnTo>
                    <a:pt x="14104" y="14134"/>
                  </a:lnTo>
                  <a:lnTo>
                    <a:pt x="47326" y="34378"/>
                  </a:lnTo>
                  <a:lnTo>
                    <a:pt x="34378" y="55016"/>
                  </a:lnTo>
                  <a:lnTo>
                    <a:pt x="25472" y="71642"/>
                  </a:lnTo>
                  <a:cubicBezTo>
                    <a:pt x="26141" y="72949"/>
                    <a:pt x="27356" y="73892"/>
                    <a:pt x="28815" y="74196"/>
                  </a:cubicBezTo>
                  <a:cubicBezTo>
                    <a:pt x="31338" y="74864"/>
                    <a:pt x="31247" y="77144"/>
                    <a:pt x="32645" y="78026"/>
                  </a:cubicBezTo>
                  <a:cubicBezTo>
                    <a:pt x="34013" y="78937"/>
                    <a:pt x="36293" y="77722"/>
                    <a:pt x="40518" y="82403"/>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98" name="Google Shape;1133;p59">
              <a:extLst>
                <a:ext uri="{FF2B5EF4-FFF2-40B4-BE49-F238E27FC236}">
                  <a16:creationId xmlns:a16="http://schemas.microsoft.com/office/drawing/2014/main" id="{38F5AAC6-3B67-466B-A5DB-E7D50DDD1E3E}"/>
                </a:ext>
              </a:extLst>
            </p:cNvPr>
            <p:cNvSpPr/>
            <p:nvPr/>
          </p:nvSpPr>
          <p:spPr>
            <a:xfrm>
              <a:off x="2053500" y="356675"/>
              <a:ext cx="646700" cy="1074525"/>
            </a:xfrm>
            <a:custGeom>
              <a:avLst/>
              <a:gdLst/>
              <a:ahLst/>
              <a:cxnLst/>
              <a:rect l="l" t="t" r="r" b="b"/>
              <a:pathLst>
                <a:path w="25868" h="42981" fill="none" extrusionOk="0">
                  <a:moveTo>
                    <a:pt x="0" y="42980"/>
                  </a:moveTo>
                  <a:lnTo>
                    <a:pt x="25867" y="17144"/>
                  </a:lnTo>
                  <a:lnTo>
                    <a:pt x="23861"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99" name="Google Shape;1134;p59">
              <a:extLst>
                <a:ext uri="{FF2B5EF4-FFF2-40B4-BE49-F238E27FC236}">
                  <a16:creationId xmlns:a16="http://schemas.microsoft.com/office/drawing/2014/main" id="{B4842280-A02C-45D3-9A5A-3A23C0B0BFD8}"/>
                </a:ext>
              </a:extLst>
            </p:cNvPr>
            <p:cNvSpPr/>
            <p:nvPr/>
          </p:nvSpPr>
          <p:spPr>
            <a:xfrm>
              <a:off x="2151525" y="895450"/>
              <a:ext cx="633775" cy="633775"/>
            </a:xfrm>
            <a:custGeom>
              <a:avLst/>
              <a:gdLst/>
              <a:ahLst/>
              <a:cxnLst/>
              <a:rect l="l" t="t" r="r" b="b"/>
              <a:pathLst>
                <a:path w="25351" h="25351" fill="none" extrusionOk="0">
                  <a:moveTo>
                    <a:pt x="0" y="25350"/>
                  </a:moveTo>
                  <a:lnTo>
                    <a:pt x="25350"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00" name="Google Shape;1135;p59">
              <a:extLst>
                <a:ext uri="{FF2B5EF4-FFF2-40B4-BE49-F238E27FC236}">
                  <a16:creationId xmlns:a16="http://schemas.microsoft.com/office/drawing/2014/main" id="{0E0CCEE8-BCD7-4128-8730-3E4F07942FF2}"/>
                </a:ext>
              </a:extLst>
            </p:cNvPr>
            <p:cNvSpPr/>
            <p:nvPr/>
          </p:nvSpPr>
          <p:spPr>
            <a:xfrm>
              <a:off x="2589975" y="1460050"/>
              <a:ext cx="409600" cy="673275"/>
            </a:xfrm>
            <a:custGeom>
              <a:avLst/>
              <a:gdLst/>
              <a:ahLst/>
              <a:cxnLst/>
              <a:rect l="l" t="t" r="r" b="b"/>
              <a:pathLst>
                <a:path w="16384" h="26931" fill="none" extrusionOk="0">
                  <a:moveTo>
                    <a:pt x="16384" y="0"/>
                  </a:moveTo>
                  <a:lnTo>
                    <a:pt x="1" y="2693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01" name="Google Shape;1136;p59">
              <a:extLst>
                <a:ext uri="{FF2B5EF4-FFF2-40B4-BE49-F238E27FC236}">
                  <a16:creationId xmlns:a16="http://schemas.microsoft.com/office/drawing/2014/main" id="{855CE0F9-5BB5-4A51-A27A-49CD8E159F9E}"/>
                </a:ext>
              </a:extLst>
            </p:cNvPr>
            <p:cNvSpPr/>
            <p:nvPr/>
          </p:nvSpPr>
          <p:spPr>
            <a:xfrm>
              <a:off x="2825550" y="353650"/>
              <a:ext cx="538025" cy="1682400"/>
            </a:xfrm>
            <a:custGeom>
              <a:avLst/>
              <a:gdLst/>
              <a:ahLst/>
              <a:cxnLst/>
              <a:rect l="l" t="t" r="r" b="b"/>
              <a:pathLst>
                <a:path w="21521" h="67296" fill="none" extrusionOk="0">
                  <a:moveTo>
                    <a:pt x="0" y="67296"/>
                  </a:moveTo>
                  <a:lnTo>
                    <a:pt x="12280" y="47508"/>
                  </a:lnTo>
                  <a:lnTo>
                    <a:pt x="21521" y="32371"/>
                  </a:lnTo>
                  <a:lnTo>
                    <a:pt x="19758" y="21672"/>
                  </a:lnTo>
                  <a:lnTo>
                    <a:pt x="17235"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02" name="Google Shape;1137;p59">
              <a:extLst>
                <a:ext uri="{FF2B5EF4-FFF2-40B4-BE49-F238E27FC236}">
                  <a16:creationId xmlns:a16="http://schemas.microsoft.com/office/drawing/2014/main" id="{F3A4A2FA-18FC-4F3E-A5D0-14D2F4DE9660}"/>
                </a:ext>
              </a:extLst>
            </p:cNvPr>
            <p:cNvSpPr/>
            <p:nvPr/>
          </p:nvSpPr>
          <p:spPr>
            <a:xfrm>
              <a:off x="3454750" y="311075"/>
              <a:ext cx="1553225" cy="2006150"/>
            </a:xfrm>
            <a:custGeom>
              <a:avLst/>
              <a:gdLst/>
              <a:ahLst/>
              <a:cxnLst/>
              <a:rect l="l" t="t" r="r" b="b"/>
              <a:pathLst>
                <a:path w="62129" h="80246" fill="none" extrusionOk="0">
                  <a:moveTo>
                    <a:pt x="0" y="3405"/>
                  </a:moveTo>
                  <a:lnTo>
                    <a:pt x="3556" y="32372"/>
                  </a:lnTo>
                  <a:cubicBezTo>
                    <a:pt x="3556" y="32372"/>
                    <a:pt x="4894" y="37722"/>
                    <a:pt x="3556" y="43254"/>
                  </a:cubicBezTo>
                  <a:cubicBezTo>
                    <a:pt x="2219" y="48755"/>
                    <a:pt x="3313" y="53497"/>
                    <a:pt x="5380" y="57661"/>
                  </a:cubicBezTo>
                  <a:cubicBezTo>
                    <a:pt x="7477" y="61795"/>
                    <a:pt x="6869" y="74744"/>
                    <a:pt x="6869" y="74744"/>
                  </a:cubicBezTo>
                  <a:lnTo>
                    <a:pt x="13040" y="80245"/>
                  </a:lnTo>
                  <a:lnTo>
                    <a:pt x="20791" y="74744"/>
                  </a:lnTo>
                  <a:lnTo>
                    <a:pt x="30426" y="16019"/>
                  </a:lnTo>
                  <a:lnTo>
                    <a:pt x="34712" y="1"/>
                  </a:lnTo>
                  <a:lnTo>
                    <a:pt x="36840" y="1"/>
                  </a:lnTo>
                  <a:lnTo>
                    <a:pt x="41551" y="15776"/>
                  </a:lnTo>
                  <a:lnTo>
                    <a:pt x="40913" y="22737"/>
                  </a:lnTo>
                  <a:lnTo>
                    <a:pt x="62129" y="22858"/>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03" name="Google Shape;1138;p59">
              <a:extLst>
                <a:ext uri="{FF2B5EF4-FFF2-40B4-BE49-F238E27FC236}">
                  <a16:creationId xmlns:a16="http://schemas.microsoft.com/office/drawing/2014/main" id="{F118CE89-0B44-4A7D-A609-BA14BBB3DFA3}"/>
                </a:ext>
              </a:extLst>
            </p:cNvPr>
            <p:cNvSpPr/>
            <p:nvPr/>
          </p:nvSpPr>
          <p:spPr>
            <a:xfrm>
              <a:off x="3863550" y="399225"/>
              <a:ext cx="2444600" cy="3151300"/>
            </a:xfrm>
            <a:custGeom>
              <a:avLst/>
              <a:gdLst/>
              <a:ahLst/>
              <a:cxnLst/>
              <a:rect l="l" t="t" r="r" b="b"/>
              <a:pathLst>
                <a:path w="97784" h="126052" fill="none" extrusionOk="0">
                  <a:moveTo>
                    <a:pt x="1" y="1"/>
                  </a:moveTo>
                  <a:cubicBezTo>
                    <a:pt x="1" y="1"/>
                    <a:pt x="3557" y="31156"/>
                    <a:pt x="5138" y="36050"/>
                  </a:cubicBezTo>
                  <a:cubicBezTo>
                    <a:pt x="6718" y="40913"/>
                    <a:pt x="20427" y="65473"/>
                    <a:pt x="20427" y="65473"/>
                  </a:cubicBezTo>
                  <a:lnTo>
                    <a:pt x="33467" y="93072"/>
                  </a:lnTo>
                  <a:lnTo>
                    <a:pt x="35807" y="108695"/>
                  </a:lnTo>
                  <a:lnTo>
                    <a:pt x="47753" y="108695"/>
                  </a:lnTo>
                  <a:cubicBezTo>
                    <a:pt x="47753" y="108695"/>
                    <a:pt x="59728" y="119699"/>
                    <a:pt x="65230" y="122373"/>
                  </a:cubicBezTo>
                  <a:cubicBezTo>
                    <a:pt x="70762" y="125079"/>
                    <a:pt x="78543" y="126051"/>
                    <a:pt x="86477" y="124714"/>
                  </a:cubicBezTo>
                  <a:lnTo>
                    <a:pt x="97784" y="11453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04" name="Google Shape;1139;p59">
              <a:extLst>
                <a:ext uri="{FF2B5EF4-FFF2-40B4-BE49-F238E27FC236}">
                  <a16:creationId xmlns:a16="http://schemas.microsoft.com/office/drawing/2014/main" id="{8FE8D9E1-9F2E-490A-BB54-5F450D3779AD}"/>
                </a:ext>
              </a:extLst>
            </p:cNvPr>
            <p:cNvSpPr/>
            <p:nvPr/>
          </p:nvSpPr>
          <p:spPr>
            <a:xfrm>
              <a:off x="5235175" y="2283000"/>
              <a:ext cx="2392925" cy="354125"/>
            </a:xfrm>
            <a:custGeom>
              <a:avLst/>
              <a:gdLst/>
              <a:ahLst/>
              <a:cxnLst/>
              <a:rect l="l" t="t" r="r" b="b"/>
              <a:pathLst>
                <a:path w="95717" h="14165" fill="none" extrusionOk="0">
                  <a:moveTo>
                    <a:pt x="0" y="14165"/>
                  </a:moveTo>
                  <a:lnTo>
                    <a:pt x="95716"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05" name="Google Shape;1140;p59">
              <a:extLst>
                <a:ext uri="{FF2B5EF4-FFF2-40B4-BE49-F238E27FC236}">
                  <a16:creationId xmlns:a16="http://schemas.microsoft.com/office/drawing/2014/main" id="{71F6737C-A7CA-49AB-B2B2-235A0F911477}"/>
                </a:ext>
              </a:extLst>
            </p:cNvPr>
            <p:cNvSpPr/>
            <p:nvPr/>
          </p:nvSpPr>
          <p:spPr>
            <a:xfrm>
              <a:off x="6779275" y="1804275"/>
              <a:ext cx="131475" cy="25"/>
            </a:xfrm>
            <a:custGeom>
              <a:avLst/>
              <a:gdLst/>
              <a:ahLst/>
              <a:cxnLst/>
              <a:rect l="l" t="t" r="r" b="b"/>
              <a:pathLst>
                <a:path w="5259" h="1" fill="none" extrusionOk="0">
                  <a:moveTo>
                    <a:pt x="0" y="0"/>
                  </a:moveTo>
                  <a:lnTo>
                    <a:pt x="5259"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06" name="Google Shape;1141;p59">
              <a:extLst>
                <a:ext uri="{FF2B5EF4-FFF2-40B4-BE49-F238E27FC236}">
                  <a16:creationId xmlns:a16="http://schemas.microsoft.com/office/drawing/2014/main" id="{140ECBC2-8AB8-4FF8-9513-843B5A6586DF}"/>
                </a:ext>
              </a:extLst>
            </p:cNvPr>
            <p:cNvSpPr/>
            <p:nvPr/>
          </p:nvSpPr>
          <p:spPr>
            <a:xfrm>
              <a:off x="5890950" y="1022350"/>
              <a:ext cx="1205975" cy="2503850"/>
            </a:xfrm>
            <a:custGeom>
              <a:avLst/>
              <a:gdLst/>
              <a:ahLst/>
              <a:cxnLst/>
              <a:rect l="l" t="t" r="r" b="b"/>
              <a:pathLst>
                <a:path w="48239" h="100154" fill="none" extrusionOk="0">
                  <a:moveTo>
                    <a:pt x="48239" y="100154"/>
                  </a:moveTo>
                  <a:lnTo>
                    <a:pt x="45169" y="78573"/>
                  </a:lnTo>
                  <a:lnTo>
                    <a:pt x="41764" y="54530"/>
                  </a:lnTo>
                  <a:lnTo>
                    <a:pt x="37631" y="28420"/>
                  </a:lnTo>
                  <a:lnTo>
                    <a:pt x="1"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07" name="Google Shape;1142;p59">
              <a:extLst>
                <a:ext uri="{FF2B5EF4-FFF2-40B4-BE49-F238E27FC236}">
                  <a16:creationId xmlns:a16="http://schemas.microsoft.com/office/drawing/2014/main" id="{7D13EB21-CC24-4CDC-9D80-7EDCB235702A}"/>
                </a:ext>
              </a:extLst>
            </p:cNvPr>
            <p:cNvSpPr/>
            <p:nvPr/>
          </p:nvSpPr>
          <p:spPr>
            <a:xfrm>
              <a:off x="7078675" y="1865050"/>
              <a:ext cx="164150" cy="1086675"/>
            </a:xfrm>
            <a:custGeom>
              <a:avLst/>
              <a:gdLst/>
              <a:ahLst/>
              <a:cxnLst/>
              <a:rect l="l" t="t" r="r" b="b"/>
              <a:pathLst>
                <a:path w="6566" h="43467" fill="none" extrusionOk="0">
                  <a:moveTo>
                    <a:pt x="0" y="1"/>
                  </a:moveTo>
                  <a:lnTo>
                    <a:pt x="6566" y="43467"/>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08" name="Google Shape;1143;p59">
              <a:extLst>
                <a:ext uri="{FF2B5EF4-FFF2-40B4-BE49-F238E27FC236}">
                  <a16:creationId xmlns:a16="http://schemas.microsoft.com/office/drawing/2014/main" id="{C71A498A-E526-41D0-8451-1B7ECF5AFA93}"/>
                </a:ext>
              </a:extLst>
            </p:cNvPr>
            <p:cNvSpPr/>
            <p:nvPr/>
          </p:nvSpPr>
          <p:spPr>
            <a:xfrm>
              <a:off x="6573325" y="1997275"/>
              <a:ext cx="884550" cy="88925"/>
            </a:xfrm>
            <a:custGeom>
              <a:avLst/>
              <a:gdLst/>
              <a:ahLst/>
              <a:cxnLst/>
              <a:rect l="l" t="t" r="r" b="b"/>
              <a:pathLst>
                <a:path w="35382" h="3557" fill="none" extrusionOk="0">
                  <a:moveTo>
                    <a:pt x="1" y="3557"/>
                  </a:moveTo>
                  <a:lnTo>
                    <a:pt x="28907" y="1"/>
                  </a:lnTo>
                  <a:lnTo>
                    <a:pt x="35382" y="2767"/>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09" name="Google Shape;1144;p59">
              <a:extLst>
                <a:ext uri="{FF2B5EF4-FFF2-40B4-BE49-F238E27FC236}">
                  <a16:creationId xmlns:a16="http://schemas.microsoft.com/office/drawing/2014/main" id="{E1132FFA-E635-4011-9448-0411D33D3747}"/>
                </a:ext>
              </a:extLst>
            </p:cNvPr>
            <p:cNvSpPr/>
            <p:nvPr/>
          </p:nvSpPr>
          <p:spPr>
            <a:xfrm>
              <a:off x="6573325" y="1898500"/>
              <a:ext cx="337425" cy="1652025"/>
            </a:xfrm>
            <a:custGeom>
              <a:avLst/>
              <a:gdLst/>
              <a:ahLst/>
              <a:cxnLst/>
              <a:rect l="l" t="t" r="r" b="b"/>
              <a:pathLst>
                <a:path w="13497" h="66081" fill="none" extrusionOk="0">
                  <a:moveTo>
                    <a:pt x="1" y="0"/>
                  </a:moveTo>
                  <a:lnTo>
                    <a:pt x="4074" y="1946"/>
                  </a:lnTo>
                  <a:lnTo>
                    <a:pt x="13497" y="6608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10" name="Google Shape;1145;p59">
              <a:extLst>
                <a:ext uri="{FF2B5EF4-FFF2-40B4-BE49-F238E27FC236}">
                  <a16:creationId xmlns:a16="http://schemas.microsoft.com/office/drawing/2014/main" id="{FE5C9D60-332E-4750-BA01-2E368E332AE8}"/>
                </a:ext>
              </a:extLst>
            </p:cNvPr>
            <p:cNvSpPr/>
            <p:nvPr/>
          </p:nvSpPr>
          <p:spPr>
            <a:xfrm>
              <a:off x="6419075" y="1449400"/>
              <a:ext cx="491675" cy="2665725"/>
            </a:xfrm>
            <a:custGeom>
              <a:avLst/>
              <a:gdLst/>
              <a:ahLst/>
              <a:cxnLst/>
              <a:rect l="l" t="t" r="r" b="b"/>
              <a:pathLst>
                <a:path w="19667" h="106629" fill="none" extrusionOk="0">
                  <a:moveTo>
                    <a:pt x="19667" y="1"/>
                  </a:moveTo>
                  <a:lnTo>
                    <a:pt x="1" y="27113"/>
                  </a:lnTo>
                  <a:lnTo>
                    <a:pt x="1156" y="32341"/>
                  </a:lnTo>
                  <a:lnTo>
                    <a:pt x="8937" y="80123"/>
                  </a:lnTo>
                  <a:lnTo>
                    <a:pt x="8937" y="86111"/>
                  </a:lnTo>
                  <a:lnTo>
                    <a:pt x="7904" y="106628"/>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11" name="Google Shape;1146;p59">
              <a:extLst>
                <a:ext uri="{FF2B5EF4-FFF2-40B4-BE49-F238E27FC236}">
                  <a16:creationId xmlns:a16="http://schemas.microsoft.com/office/drawing/2014/main" id="{05121683-E68F-487B-AD9E-3F69A5957AF8}"/>
                </a:ext>
              </a:extLst>
            </p:cNvPr>
            <p:cNvSpPr/>
            <p:nvPr/>
          </p:nvSpPr>
          <p:spPr>
            <a:xfrm>
              <a:off x="5173625" y="329325"/>
              <a:ext cx="1459775" cy="3057050"/>
            </a:xfrm>
            <a:custGeom>
              <a:avLst/>
              <a:gdLst/>
              <a:ahLst/>
              <a:cxnLst/>
              <a:rect l="l" t="t" r="r" b="b"/>
              <a:pathLst>
                <a:path w="58391" h="122282" fill="none" extrusionOk="0">
                  <a:moveTo>
                    <a:pt x="18572" y="31247"/>
                  </a:moveTo>
                  <a:lnTo>
                    <a:pt x="43618" y="22584"/>
                  </a:lnTo>
                  <a:lnTo>
                    <a:pt x="44256" y="31247"/>
                  </a:lnTo>
                  <a:lnTo>
                    <a:pt x="25289" y="55564"/>
                  </a:lnTo>
                  <a:lnTo>
                    <a:pt x="30305" y="58998"/>
                  </a:lnTo>
                  <a:lnTo>
                    <a:pt x="58390" y="22584"/>
                  </a:lnTo>
                  <a:lnTo>
                    <a:pt x="56536" y="16353"/>
                  </a:lnTo>
                  <a:lnTo>
                    <a:pt x="48724" y="9393"/>
                  </a:lnTo>
                  <a:lnTo>
                    <a:pt x="45381" y="0"/>
                  </a:lnTo>
                  <a:lnTo>
                    <a:pt x="41916" y="851"/>
                  </a:lnTo>
                  <a:lnTo>
                    <a:pt x="43132" y="13922"/>
                  </a:lnTo>
                  <a:cubicBezTo>
                    <a:pt x="43132" y="13922"/>
                    <a:pt x="28116" y="15867"/>
                    <a:pt x="18572" y="22706"/>
                  </a:cubicBezTo>
                  <a:lnTo>
                    <a:pt x="0" y="26627"/>
                  </a:lnTo>
                  <a:lnTo>
                    <a:pt x="17599" y="46749"/>
                  </a:lnTo>
                  <a:lnTo>
                    <a:pt x="14560" y="76324"/>
                  </a:lnTo>
                  <a:lnTo>
                    <a:pt x="14560" y="87844"/>
                  </a:lnTo>
                  <a:lnTo>
                    <a:pt x="15472" y="104014"/>
                  </a:lnTo>
                  <a:cubicBezTo>
                    <a:pt x="15472" y="104014"/>
                    <a:pt x="18116" y="113558"/>
                    <a:pt x="8329" y="122282"/>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12" name="Google Shape;1147;p59">
              <a:extLst>
                <a:ext uri="{FF2B5EF4-FFF2-40B4-BE49-F238E27FC236}">
                  <a16:creationId xmlns:a16="http://schemas.microsoft.com/office/drawing/2014/main" id="{9D3A51B2-1B97-4CD4-962C-3220A82D3B69}"/>
                </a:ext>
              </a:extLst>
            </p:cNvPr>
            <p:cNvSpPr/>
            <p:nvPr/>
          </p:nvSpPr>
          <p:spPr>
            <a:xfrm>
              <a:off x="4780000" y="414425"/>
              <a:ext cx="989400" cy="4111025"/>
            </a:xfrm>
            <a:custGeom>
              <a:avLst/>
              <a:gdLst/>
              <a:ahLst/>
              <a:cxnLst/>
              <a:rect l="l" t="t" r="r" b="b"/>
              <a:pathLst>
                <a:path w="39576" h="164441" fill="none" extrusionOk="0">
                  <a:moveTo>
                    <a:pt x="18238" y="164441"/>
                  </a:moveTo>
                  <a:lnTo>
                    <a:pt x="39575" y="109425"/>
                  </a:lnTo>
                  <a:lnTo>
                    <a:pt x="35989" y="81826"/>
                  </a:lnTo>
                  <a:lnTo>
                    <a:pt x="15745" y="23223"/>
                  </a:lnTo>
                  <a:lnTo>
                    <a:pt x="9696" y="12159"/>
                  </a:lnTo>
                  <a:cubicBezTo>
                    <a:pt x="9696" y="12159"/>
                    <a:pt x="2280" y="6931"/>
                    <a:pt x="0" y="1"/>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13" name="Google Shape;1148;p59">
              <a:extLst>
                <a:ext uri="{FF2B5EF4-FFF2-40B4-BE49-F238E27FC236}">
                  <a16:creationId xmlns:a16="http://schemas.microsoft.com/office/drawing/2014/main" id="{C9D2B916-1D45-4BE0-A9E5-9CC578552F8C}"/>
                </a:ext>
              </a:extLst>
            </p:cNvPr>
            <p:cNvSpPr/>
            <p:nvPr/>
          </p:nvSpPr>
          <p:spPr>
            <a:xfrm>
              <a:off x="3754900" y="329325"/>
              <a:ext cx="1802475" cy="471925"/>
            </a:xfrm>
            <a:custGeom>
              <a:avLst/>
              <a:gdLst/>
              <a:ahLst/>
              <a:cxnLst/>
              <a:rect l="l" t="t" r="r" b="b"/>
              <a:pathLst>
                <a:path w="72099" h="18877" fill="none" extrusionOk="0">
                  <a:moveTo>
                    <a:pt x="0" y="16323"/>
                  </a:moveTo>
                  <a:cubicBezTo>
                    <a:pt x="0" y="16323"/>
                    <a:pt x="6140" y="17873"/>
                    <a:pt x="15928" y="15411"/>
                  </a:cubicBezTo>
                  <a:cubicBezTo>
                    <a:pt x="25685" y="12979"/>
                    <a:pt x="39849" y="18876"/>
                    <a:pt x="52220" y="13405"/>
                  </a:cubicBezTo>
                  <a:cubicBezTo>
                    <a:pt x="64622" y="7934"/>
                    <a:pt x="72099" y="0"/>
                    <a:pt x="72099" y="0"/>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14" name="Google Shape;1149;p59">
              <a:extLst>
                <a:ext uri="{FF2B5EF4-FFF2-40B4-BE49-F238E27FC236}">
                  <a16:creationId xmlns:a16="http://schemas.microsoft.com/office/drawing/2014/main" id="{5568005B-AF35-4B14-95B5-596595480757}"/>
                </a:ext>
              </a:extLst>
            </p:cNvPr>
            <p:cNvSpPr/>
            <p:nvPr/>
          </p:nvSpPr>
          <p:spPr>
            <a:xfrm>
              <a:off x="4210075" y="879475"/>
              <a:ext cx="1162650" cy="693050"/>
            </a:xfrm>
            <a:custGeom>
              <a:avLst/>
              <a:gdLst/>
              <a:ahLst/>
              <a:cxnLst/>
              <a:rect l="l" t="t" r="r" b="b"/>
              <a:pathLst>
                <a:path w="46506" h="27722" fill="none" extrusionOk="0">
                  <a:moveTo>
                    <a:pt x="0" y="1"/>
                  </a:moveTo>
                  <a:lnTo>
                    <a:pt x="10700" y="1"/>
                  </a:lnTo>
                  <a:cubicBezTo>
                    <a:pt x="10700" y="1"/>
                    <a:pt x="25533" y="6232"/>
                    <a:pt x="27083" y="11399"/>
                  </a:cubicBezTo>
                  <a:cubicBezTo>
                    <a:pt x="27083" y="11399"/>
                    <a:pt x="37539" y="19059"/>
                    <a:pt x="38025" y="25989"/>
                  </a:cubicBezTo>
                  <a:cubicBezTo>
                    <a:pt x="38025" y="25989"/>
                    <a:pt x="43770" y="25533"/>
                    <a:pt x="46506" y="27722"/>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15" name="Google Shape;1150;p59">
              <a:extLst>
                <a:ext uri="{FF2B5EF4-FFF2-40B4-BE49-F238E27FC236}">
                  <a16:creationId xmlns:a16="http://schemas.microsoft.com/office/drawing/2014/main" id="{707C1754-C513-442C-8AC2-1D96DDDE80AC}"/>
                </a:ext>
              </a:extLst>
            </p:cNvPr>
            <p:cNvSpPr/>
            <p:nvPr/>
          </p:nvSpPr>
          <p:spPr>
            <a:xfrm>
              <a:off x="3973750" y="1238900"/>
              <a:ext cx="1413425" cy="1116325"/>
            </a:xfrm>
            <a:custGeom>
              <a:avLst/>
              <a:gdLst/>
              <a:ahLst/>
              <a:cxnLst/>
              <a:rect l="l" t="t" r="r" b="b"/>
              <a:pathLst>
                <a:path w="56537" h="44653" fill="none" extrusionOk="0">
                  <a:moveTo>
                    <a:pt x="56536" y="1"/>
                  </a:moveTo>
                  <a:cubicBezTo>
                    <a:pt x="56536" y="1"/>
                    <a:pt x="45259" y="6566"/>
                    <a:pt x="41764" y="9241"/>
                  </a:cubicBezTo>
                  <a:cubicBezTo>
                    <a:pt x="38268" y="11916"/>
                    <a:pt x="39575" y="19272"/>
                    <a:pt x="36566" y="23010"/>
                  </a:cubicBezTo>
                  <a:cubicBezTo>
                    <a:pt x="33557" y="26749"/>
                    <a:pt x="32341" y="27631"/>
                    <a:pt x="32250" y="28482"/>
                  </a:cubicBezTo>
                  <a:cubicBezTo>
                    <a:pt x="32159" y="29363"/>
                    <a:pt x="32250" y="34743"/>
                    <a:pt x="32250" y="34743"/>
                  </a:cubicBezTo>
                  <a:lnTo>
                    <a:pt x="22068" y="44652"/>
                  </a:lnTo>
                  <a:lnTo>
                    <a:pt x="15472" y="39850"/>
                  </a:lnTo>
                  <a:lnTo>
                    <a:pt x="0" y="3763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16" name="Google Shape;1151;p59">
              <a:extLst>
                <a:ext uri="{FF2B5EF4-FFF2-40B4-BE49-F238E27FC236}">
                  <a16:creationId xmlns:a16="http://schemas.microsoft.com/office/drawing/2014/main" id="{2BFAC2CB-1AE4-43FF-BD9F-F7B4B5706AE5}"/>
                </a:ext>
              </a:extLst>
            </p:cNvPr>
            <p:cNvSpPr/>
            <p:nvPr/>
          </p:nvSpPr>
          <p:spPr>
            <a:xfrm>
              <a:off x="3543650" y="1734350"/>
              <a:ext cx="764475" cy="182400"/>
            </a:xfrm>
            <a:custGeom>
              <a:avLst/>
              <a:gdLst/>
              <a:ahLst/>
              <a:cxnLst/>
              <a:rect l="l" t="t" r="r" b="b"/>
              <a:pathLst>
                <a:path w="30579" h="7296" fill="none" extrusionOk="0">
                  <a:moveTo>
                    <a:pt x="30578" y="7296"/>
                  </a:moveTo>
                  <a:lnTo>
                    <a:pt x="2736" y="3952"/>
                  </a:lnTo>
                  <a:lnTo>
                    <a:pt x="0" y="2281"/>
                  </a:lnTo>
                  <a:lnTo>
                    <a:pt x="1459"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17" name="Google Shape;1152;p59">
              <a:extLst>
                <a:ext uri="{FF2B5EF4-FFF2-40B4-BE49-F238E27FC236}">
                  <a16:creationId xmlns:a16="http://schemas.microsoft.com/office/drawing/2014/main" id="{036F226E-0BF2-41CC-B362-0EF0D67376A0}"/>
                </a:ext>
              </a:extLst>
            </p:cNvPr>
            <p:cNvSpPr/>
            <p:nvPr/>
          </p:nvSpPr>
          <p:spPr>
            <a:xfrm>
              <a:off x="2589975" y="1529200"/>
              <a:ext cx="1035775" cy="694550"/>
            </a:xfrm>
            <a:custGeom>
              <a:avLst/>
              <a:gdLst/>
              <a:ahLst/>
              <a:cxnLst/>
              <a:rect l="l" t="t" r="r" b="b"/>
              <a:pathLst>
                <a:path w="41431" h="27782" fill="none" extrusionOk="0">
                  <a:moveTo>
                    <a:pt x="244" y="27782"/>
                  </a:moveTo>
                  <a:lnTo>
                    <a:pt x="1" y="13921"/>
                  </a:lnTo>
                  <a:lnTo>
                    <a:pt x="2554" y="0"/>
                  </a:lnTo>
                  <a:lnTo>
                    <a:pt x="10487" y="6900"/>
                  </a:lnTo>
                  <a:lnTo>
                    <a:pt x="32007" y="20274"/>
                  </a:lnTo>
                  <a:lnTo>
                    <a:pt x="41430" y="26019"/>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18" name="Google Shape;1153;p59">
              <a:extLst>
                <a:ext uri="{FF2B5EF4-FFF2-40B4-BE49-F238E27FC236}">
                  <a16:creationId xmlns:a16="http://schemas.microsoft.com/office/drawing/2014/main" id="{98939FA4-B5ED-472B-9F4F-595BD8658C94}"/>
                </a:ext>
              </a:extLst>
            </p:cNvPr>
            <p:cNvSpPr/>
            <p:nvPr/>
          </p:nvSpPr>
          <p:spPr>
            <a:xfrm>
              <a:off x="2733600" y="2260200"/>
              <a:ext cx="1440775" cy="914925"/>
            </a:xfrm>
            <a:custGeom>
              <a:avLst/>
              <a:gdLst/>
              <a:ahLst/>
              <a:cxnLst/>
              <a:rect l="l" t="t" r="r" b="b"/>
              <a:pathLst>
                <a:path w="57631" h="36597" fill="none" extrusionOk="0">
                  <a:moveTo>
                    <a:pt x="0" y="1"/>
                  </a:moveTo>
                  <a:lnTo>
                    <a:pt x="3192" y="396"/>
                  </a:lnTo>
                  <a:lnTo>
                    <a:pt x="6384" y="6900"/>
                  </a:lnTo>
                  <a:cubicBezTo>
                    <a:pt x="6384" y="6900"/>
                    <a:pt x="13375" y="9028"/>
                    <a:pt x="17782" y="11551"/>
                  </a:cubicBezTo>
                  <a:cubicBezTo>
                    <a:pt x="22159" y="14074"/>
                    <a:pt x="37570" y="26475"/>
                    <a:pt x="37570" y="26475"/>
                  </a:cubicBezTo>
                  <a:cubicBezTo>
                    <a:pt x="37570" y="26475"/>
                    <a:pt x="40579" y="25229"/>
                    <a:pt x="45199" y="25806"/>
                  </a:cubicBezTo>
                  <a:cubicBezTo>
                    <a:pt x="49849" y="26354"/>
                    <a:pt x="50792" y="28633"/>
                    <a:pt x="57631" y="28329"/>
                  </a:cubicBezTo>
                  <a:lnTo>
                    <a:pt x="41855" y="2250"/>
                  </a:lnTo>
                  <a:lnTo>
                    <a:pt x="39667" y="3496"/>
                  </a:lnTo>
                  <a:lnTo>
                    <a:pt x="28329" y="24226"/>
                  </a:lnTo>
                  <a:lnTo>
                    <a:pt x="21581" y="36597"/>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19" name="Google Shape;1154;p59">
              <a:extLst>
                <a:ext uri="{FF2B5EF4-FFF2-40B4-BE49-F238E27FC236}">
                  <a16:creationId xmlns:a16="http://schemas.microsoft.com/office/drawing/2014/main" id="{73CEDDF7-F06C-4A97-B09A-D60659F402FC}"/>
                </a:ext>
              </a:extLst>
            </p:cNvPr>
            <p:cNvSpPr/>
            <p:nvPr/>
          </p:nvSpPr>
          <p:spPr>
            <a:xfrm>
              <a:off x="1957750" y="692550"/>
              <a:ext cx="2216625" cy="2091250"/>
            </a:xfrm>
            <a:custGeom>
              <a:avLst/>
              <a:gdLst/>
              <a:ahLst/>
              <a:cxnLst/>
              <a:rect l="l" t="t" r="r" b="b"/>
              <a:pathLst>
                <a:path w="88665" h="83650" fill="none" extrusionOk="0">
                  <a:moveTo>
                    <a:pt x="88665" y="83649"/>
                  </a:moveTo>
                  <a:lnTo>
                    <a:pt x="72889" y="81005"/>
                  </a:lnTo>
                  <a:lnTo>
                    <a:pt x="29879" y="50062"/>
                  </a:lnTo>
                  <a:lnTo>
                    <a:pt x="25290" y="47387"/>
                  </a:lnTo>
                  <a:lnTo>
                    <a:pt x="17691" y="43375"/>
                  </a:lnTo>
                  <a:lnTo>
                    <a:pt x="0" y="25685"/>
                  </a:lnTo>
                  <a:lnTo>
                    <a:pt x="25685" y="1"/>
                  </a:lnTo>
                  <a:lnTo>
                    <a:pt x="33375" y="7083"/>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20" name="Google Shape;1155;p59">
              <a:extLst>
                <a:ext uri="{FF2B5EF4-FFF2-40B4-BE49-F238E27FC236}">
                  <a16:creationId xmlns:a16="http://schemas.microsoft.com/office/drawing/2014/main" id="{9FB1FB5D-45FD-4780-8F14-4D9894F6F560}"/>
                </a:ext>
              </a:extLst>
            </p:cNvPr>
            <p:cNvSpPr/>
            <p:nvPr/>
          </p:nvSpPr>
          <p:spPr>
            <a:xfrm>
              <a:off x="2813400" y="399225"/>
              <a:ext cx="1160375" cy="1870875"/>
            </a:xfrm>
            <a:custGeom>
              <a:avLst/>
              <a:gdLst/>
              <a:ahLst/>
              <a:cxnLst/>
              <a:rect l="l" t="t" r="r" b="b"/>
              <a:pathLst>
                <a:path w="46415" h="74835" fill="none" extrusionOk="0">
                  <a:moveTo>
                    <a:pt x="0" y="74835"/>
                  </a:moveTo>
                  <a:lnTo>
                    <a:pt x="29210" y="29819"/>
                  </a:lnTo>
                  <a:lnTo>
                    <a:pt x="46414"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21" name="Google Shape;1156;p59">
              <a:extLst>
                <a:ext uri="{FF2B5EF4-FFF2-40B4-BE49-F238E27FC236}">
                  <a16:creationId xmlns:a16="http://schemas.microsoft.com/office/drawing/2014/main" id="{68C029F7-9F25-445D-942A-F10C2C95978D}"/>
                </a:ext>
              </a:extLst>
            </p:cNvPr>
            <p:cNvSpPr/>
            <p:nvPr/>
          </p:nvSpPr>
          <p:spPr>
            <a:xfrm>
              <a:off x="2822500" y="613525"/>
              <a:ext cx="554750" cy="265975"/>
            </a:xfrm>
            <a:custGeom>
              <a:avLst/>
              <a:gdLst/>
              <a:ahLst/>
              <a:cxnLst/>
              <a:rect l="l" t="t" r="r" b="b"/>
              <a:pathLst>
                <a:path w="22190" h="10639" fill="none" extrusionOk="0">
                  <a:moveTo>
                    <a:pt x="1" y="2037"/>
                  </a:moveTo>
                  <a:cubicBezTo>
                    <a:pt x="1" y="2037"/>
                    <a:pt x="4256" y="0"/>
                    <a:pt x="7083" y="2827"/>
                  </a:cubicBezTo>
                  <a:cubicBezTo>
                    <a:pt x="9910" y="5684"/>
                    <a:pt x="16718" y="10517"/>
                    <a:pt x="22190" y="10639"/>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22" name="Google Shape;1157;p59">
              <a:extLst>
                <a:ext uri="{FF2B5EF4-FFF2-40B4-BE49-F238E27FC236}">
                  <a16:creationId xmlns:a16="http://schemas.microsoft.com/office/drawing/2014/main" id="{3ED0E546-855D-4570-B006-725CAFD163CB}"/>
                </a:ext>
              </a:extLst>
            </p:cNvPr>
            <p:cNvSpPr/>
            <p:nvPr/>
          </p:nvSpPr>
          <p:spPr>
            <a:xfrm>
              <a:off x="3625725" y="1001825"/>
              <a:ext cx="1489400" cy="402000"/>
            </a:xfrm>
            <a:custGeom>
              <a:avLst/>
              <a:gdLst/>
              <a:ahLst/>
              <a:cxnLst/>
              <a:rect l="l" t="t" r="r" b="b"/>
              <a:pathLst>
                <a:path w="59576" h="16080" fill="none" extrusionOk="0">
                  <a:moveTo>
                    <a:pt x="0" y="1"/>
                  </a:moveTo>
                  <a:cubicBezTo>
                    <a:pt x="0" y="1"/>
                    <a:pt x="8055" y="3344"/>
                    <a:pt x="11642" y="4317"/>
                  </a:cubicBezTo>
                  <a:cubicBezTo>
                    <a:pt x="15228" y="5289"/>
                    <a:pt x="20669" y="6019"/>
                    <a:pt x="20669" y="6019"/>
                  </a:cubicBezTo>
                  <a:cubicBezTo>
                    <a:pt x="20669" y="6019"/>
                    <a:pt x="33192" y="9454"/>
                    <a:pt x="38086" y="11247"/>
                  </a:cubicBezTo>
                  <a:cubicBezTo>
                    <a:pt x="42980" y="13040"/>
                    <a:pt x="55746" y="12220"/>
                    <a:pt x="59576" y="16080"/>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23" name="Google Shape;1158;p59">
              <a:extLst>
                <a:ext uri="{FF2B5EF4-FFF2-40B4-BE49-F238E27FC236}">
                  <a16:creationId xmlns:a16="http://schemas.microsoft.com/office/drawing/2014/main" id="{C54D4872-403E-4ED5-BF9A-077822FFCD87}"/>
                </a:ext>
              </a:extLst>
            </p:cNvPr>
            <p:cNvSpPr/>
            <p:nvPr/>
          </p:nvSpPr>
          <p:spPr>
            <a:xfrm>
              <a:off x="5238200" y="399225"/>
              <a:ext cx="424050" cy="662650"/>
            </a:xfrm>
            <a:custGeom>
              <a:avLst/>
              <a:gdLst/>
              <a:ahLst/>
              <a:cxnLst/>
              <a:rect l="l" t="t" r="r" b="b"/>
              <a:pathLst>
                <a:path w="16962" h="26506" fill="none" extrusionOk="0">
                  <a:moveTo>
                    <a:pt x="1" y="639"/>
                  </a:moveTo>
                  <a:lnTo>
                    <a:pt x="16232" y="26506"/>
                  </a:lnTo>
                  <a:lnTo>
                    <a:pt x="16962"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24" name="Google Shape;1159;p59">
              <a:extLst>
                <a:ext uri="{FF2B5EF4-FFF2-40B4-BE49-F238E27FC236}">
                  <a16:creationId xmlns:a16="http://schemas.microsoft.com/office/drawing/2014/main" id="{266918E4-5726-4BD7-BDDE-7DCDD9D76BF8}"/>
                </a:ext>
              </a:extLst>
            </p:cNvPr>
            <p:cNvSpPr/>
            <p:nvPr/>
          </p:nvSpPr>
          <p:spPr>
            <a:xfrm>
              <a:off x="5613600" y="1061850"/>
              <a:ext cx="192275" cy="657325"/>
            </a:xfrm>
            <a:custGeom>
              <a:avLst/>
              <a:gdLst/>
              <a:ahLst/>
              <a:cxnLst/>
              <a:rect l="l" t="t" r="r" b="b"/>
              <a:pathLst>
                <a:path w="7691" h="26293" fill="none" extrusionOk="0">
                  <a:moveTo>
                    <a:pt x="1216" y="1"/>
                  </a:moveTo>
                  <a:lnTo>
                    <a:pt x="0" y="17478"/>
                  </a:lnTo>
                  <a:cubicBezTo>
                    <a:pt x="0" y="17478"/>
                    <a:pt x="1338" y="22007"/>
                    <a:pt x="7690" y="26293"/>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25" name="Google Shape;1160;p59">
              <a:extLst>
                <a:ext uri="{FF2B5EF4-FFF2-40B4-BE49-F238E27FC236}">
                  <a16:creationId xmlns:a16="http://schemas.microsoft.com/office/drawing/2014/main" id="{2B89B057-47FF-407E-AF3D-14F67051A79A}"/>
                </a:ext>
              </a:extLst>
            </p:cNvPr>
            <p:cNvSpPr/>
            <p:nvPr/>
          </p:nvSpPr>
          <p:spPr>
            <a:xfrm>
              <a:off x="5931225" y="1804275"/>
              <a:ext cx="471925" cy="2365550"/>
            </a:xfrm>
            <a:custGeom>
              <a:avLst/>
              <a:gdLst/>
              <a:ahLst/>
              <a:cxnLst/>
              <a:rect l="l" t="t" r="r" b="b"/>
              <a:pathLst>
                <a:path w="18877" h="94622" fill="none" extrusionOk="0">
                  <a:moveTo>
                    <a:pt x="1" y="0"/>
                  </a:moveTo>
                  <a:cubicBezTo>
                    <a:pt x="1" y="0"/>
                    <a:pt x="4621" y="5107"/>
                    <a:pt x="6961" y="10730"/>
                  </a:cubicBezTo>
                  <a:cubicBezTo>
                    <a:pt x="9271" y="16353"/>
                    <a:pt x="12676" y="27326"/>
                    <a:pt x="12676" y="27326"/>
                  </a:cubicBezTo>
                  <a:lnTo>
                    <a:pt x="14104" y="27113"/>
                  </a:lnTo>
                  <a:lnTo>
                    <a:pt x="18876" y="59910"/>
                  </a:lnTo>
                  <a:lnTo>
                    <a:pt x="17812" y="94622"/>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26" name="Google Shape;1161;p59">
              <a:extLst>
                <a:ext uri="{FF2B5EF4-FFF2-40B4-BE49-F238E27FC236}">
                  <a16:creationId xmlns:a16="http://schemas.microsoft.com/office/drawing/2014/main" id="{4E7F995D-FCFE-4D57-B7ED-D060E0D01E95}"/>
                </a:ext>
              </a:extLst>
            </p:cNvPr>
            <p:cNvSpPr/>
            <p:nvPr/>
          </p:nvSpPr>
          <p:spPr>
            <a:xfrm>
              <a:off x="6393250" y="3512500"/>
              <a:ext cx="1140625" cy="110975"/>
            </a:xfrm>
            <a:custGeom>
              <a:avLst/>
              <a:gdLst/>
              <a:ahLst/>
              <a:cxnLst/>
              <a:rect l="l" t="t" r="r" b="b"/>
              <a:pathLst>
                <a:path w="45625" h="4439" fill="none" extrusionOk="0">
                  <a:moveTo>
                    <a:pt x="0" y="4438"/>
                  </a:moveTo>
                  <a:lnTo>
                    <a:pt x="29058" y="396"/>
                  </a:lnTo>
                  <a:cubicBezTo>
                    <a:pt x="31946" y="0"/>
                    <a:pt x="34864" y="152"/>
                    <a:pt x="37660" y="852"/>
                  </a:cubicBezTo>
                  <a:lnTo>
                    <a:pt x="45624" y="2858"/>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27" name="Google Shape;1162;p59">
              <a:extLst>
                <a:ext uri="{FF2B5EF4-FFF2-40B4-BE49-F238E27FC236}">
                  <a16:creationId xmlns:a16="http://schemas.microsoft.com/office/drawing/2014/main" id="{4180B24B-4A4A-4250-B353-66A5BBDBF710}"/>
                </a:ext>
              </a:extLst>
            </p:cNvPr>
            <p:cNvSpPr/>
            <p:nvPr/>
          </p:nvSpPr>
          <p:spPr>
            <a:xfrm>
              <a:off x="6633375" y="893925"/>
              <a:ext cx="277375" cy="269025"/>
            </a:xfrm>
            <a:custGeom>
              <a:avLst/>
              <a:gdLst/>
              <a:ahLst/>
              <a:cxnLst/>
              <a:rect l="l" t="t" r="r" b="b"/>
              <a:pathLst>
                <a:path w="11095" h="10761" fill="none" extrusionOk="0">
                  <a:moveTo>
                    <a:pt x="0" y="0"/>
                  </a:moveTo>
                  <a:lnTo>
                    <a:pt x="517" y="3101"/>
                  </a:lnTo>
                  <a:lnTo>
                    <a:pt x="11095" y="1076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28" name="Google Shape;1163;p59">
              <a:extLst>
                <a:ext uri="{FF2B5EF4-FFF2-40B4-BE49-F238E27FC236}">
                  <a16:creationId xmlns:a16="http://schemas.microsoft.com/office/drawing/2014/main" id="{D6D8B245-5490-4B5A-BB50-A6522B17B455}"/>
                </a:ext>
              </a:extLst>
            </p:cNvPr>
            <p:cNvSpPr/>
            <p:nvPr/>
          </p:nvSpPr>
          <p:spPr>
            <a:xfrm>
              <a:off x="5098375" y="1102900"/>
              <a:ext cx="1729550" cy="1288025"/>
            </a:xfrm>
            <a:custGeom>
              <a:avLst/>
              <a:gdLst/>
              <a:ahLst/>
              <a:cxnLst/>
              <a:rect l="l" t="t" r="r" b="b"/>
              <a:pathLst>
                <a:path w="69182" h="51521" fill="none" extrusionOk="0">
                  <a:moveTo>
                    <a:pt x="69182" y="0"/>
                  </a:moveTo>
                  <a:lnTo>
                    <a:pt x="40275" y="38785"/>
                  </a:lnTo>
                  <a:lnTo>
                    <a:pt x="1" y="5152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29" name="Google Shape;1164;p59">
              <a:extLst>
                <a:ext uri="{FF2B5EF4-FFF2-40B4-BE49-F238E27FC236}">
                  <a16:creationId xmlns:a16="http://schemas.microsoft.com/office/drawing/2014/main" id="{3DF2B15A-6F43-4B1F-B7B1-F3D638026D7F}"/>
                </a:ext>
              </a:extLst>
            </p:cNvPr>
            <p:cNvSpPr/>
            <p:nvPr/>
          </p:nvSpPr>
          <p:spPr>
            <a:xfrm>
              <a:off x="5139425" y="424300"/>
              <a:ext cx="1788050" cy="2137600"/>
            </a:xfrm>
            <a:custGeom>
              <a:avLst/>
              <a:gdLst/>
              <a:ahLst/>
              <a:cxnLst/>
              <a:rect l="l" t="t" r="r" b="b"/>
              <a:pathLst>
                <a:path w="71522" h="85504" fill="none" extrusionOk="0">
                  <a:moveTo>
                    <a:pt x="0" y="82191"/>
                  </a:moveTo>
                  <a:cubicBezTo>
                    <a:pt x="7082" y="79364"/>
                    <a:pt x="8572" y="82677"/>
                    <a:pt x="12949" y="84075"/>
                  </a:cubicBezTo>
                  <a:cubicBezTo>
                    <a:pt x="17356" y="85504"/>
                    <a:pt x="18937" y="81461"/>
                    <a:pt x="22797" y="80732"/>
                  </a:cubicBezTo>
                  <a:cubicBezTo>
                    <a:pt x="24408" y="80397"/>
                    <a:pt x="26870" y="80367"/>
                    <a:pt x="29180" y="80397"/>
                  </a:cubicBezTo>
                  <a:cubicBezTo>
                    <a:pt x="32493" y="80488"/>
                    <a:pt x="35715" y="79455"/>
                    <a:pt x="38329" y="77479"/>
                  </a:cubicBezTo>
                  <a:cubicBezTo>
                    <a:pt x="42372" y="74348"/>
                    <a:pt x="47570" y="73376"/>
                    <a:pt x="47570" y="73376"/>
                  </a:cubicBezTo>
                  <a:lnTo>
                    <a:pt x="51187" y="68117"/>
                  </a:lnTo>
                  <a:lnTo>
                    <a:pt x="45624" y="27478"/>
                  </a:lnTo>
                  <a:cubicBezTo>
                    <a:pt x="45624" y="27478"/>
                    <a:pt x="54865" y="16202"/>
                    <a:pt x="58299" y="13892"/>
                  </a:cubicBezTo>
                  <a:cubicBezTo>
                    <a:pt x="58299" y="13892"/>
                    <a:pt x="63710" y="11642"/>
                    <a:pt x="64257" y="1"/>
                  </a:cubicBezTo>
                  <a:cubicBezTo>
                    <a:pt x="64257" y="1"/>
                    <a:pt x="67448" y="4074"/>
                    <a:pt x="71521" y="5685"/>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30" name="Google Shape;1165;p59">
              <a:extLst>
                <a:ext uri="{FF2B5EF4-FFF2-40B4-BE49-F238E27FC236}">
                  <a16:creationId xmlns:a16="http://schemas.microsoft.com/office/drawing/2014/main" id="{7482F6A2-A688-4DBB-B138-0C31A748520D}"/>
                </a:ext>
              </a:extLst>
            </p:cNvPr>
            <p:cNvSpPr/>
            <p:nvPr/>
          </p:nvSpPr>
          <p:spPr>
            <a:xfrm>
              <a:off x="982050" y="2018550"/>
              <a:ext cx="6551825" cy="2453725"/>
            </a:xfrm>
            <a:custGeom>
              <a:avLst/>
              <a:gdLst/>
              <a:ahLst/>
              <a:cxnLst/>
              <a:rect l="l" t="t" r="r" b="b"/>
              <a:pathLst>
                <a:path w="262073" h="98149" fill="none" extrusionOk="0">
                  <a:moveTo>
                    <a:pt x="0" y="1"/>
                  </a:moveTo>
                  <a:lnTo>
                    <a:pt x="164654" y="91795"/>
                  </a:lnTo>
                  <a:lnTo>
                    <a:pt x="172344" y="94622"/>
                  </a:lnTo>
                  <a:lnTo>
                    <a:pt x="181827" y="98148"/>
                  </a:lnTo>
                  <a:lnTo>
                    <a:pt x="192557" y="97175"/>
                  </a:lnTo>
                  <a:lnTo>
                    <a:pt x="237148" y="79090"/>
                  </a:lnTo>
                  <a:lnTo>
                    <a:pt x="262072" y="64804"/>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31" name="Google Shape;1166;p59">
              <a:extLst>
                <a:ext uri="{FF2B5EF4-FFF2-40B4-BE49-F238E27FC236}">
                  <a16:creationId xmlns:a16="http://schemas.microsoft.com/office/drawing/2014/main" id="{83C0BA1A-981D-422E-A210-E275A773D677}"/>
                </a:ext>
              </a:extLst>
            </p:cNvPr>
            <p:cNvSpPr/>
            <p:nvPr/>
          </p:nvSpPr>
          <p:spPr>
            <a:xfrm>
              <a:off x="6835500" y="1478275"/>
              <a:ext cx="561575" cy="2548700"/>
            </a:xfrm>
            <a:custGeom>
              <a:avLst/>
              <a:gdLst/>
              <a:ahLst/>
              <a:cxnLst/>
              <a:rect l="l" t="t" r="r" b="b"/>
              <a:pathLst>
                <a:path w="22463" h="101948" fill="none" extrusionOk="0">
                  <a:moveTo>
                    <a:pt x="1" y="101947"/>
                  </a:moveTo>
                  <a:lnTo>
                    <a:pt x="11368" y="81765"/>
                  </a:lnTo>
                  <a:lnTo>
                    <a:pt x="18086" y="58938"/>
                  </a:lnTo>
                  <a:lnTo>
                    <a:pt x="22463"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32" name="Google Shape;1167;p59">
              <a:extLst>
                <a:ext uri="{FF2B5EF4-FFF2-40B4-BE49-F238E27FC236}">
                  <a16:creationId xmlns:a16="http://schemas.microsoft.com/office/drawing/2014/main" id="{A76E5AA6-2350-4A66-AC67-5FBC6B57ED89}"/>
                </a:ext>
              </a:extLst>
            </p:cNvPr>
            <p:cNvSpPr/>
            <p:nvPr/>
          </p:nvSpPr>
          <p:spPr>
            <a:xfrm>
              <a:off x="6910725" y="3550500"/>
              <a:ext cx="596550" cy="710525"/>
            </a:xfrm>
            <a:custGeom>
              <a:avLst/>
              <a:gdLst/>
              <a:ahLst/>
              <a:cxnLst/>
              <a:rect l="l" t="t" r="r" b="b"/>
              <a:pathLst>
                <a:path w="23862" h="28421" fill="none" extrusionOk="0">
                  <a:moveTo>
                    <a:pt x="1" y="0"/>
                  </a:moveTo>
                  <a:lnTo>
                    <a:pt x="2676" y="16292"/>
                  </a:lnTo>
                  <a:lnTo>
                    <a:pt x="23861" y="2842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33" name="Google Shape;1168;p59">
              <a:extLst>
                <a:ext uri="{FF2B5EF4-FFF2-40B4-BE49-F238E27FC236}">
                  <a16:creationId xmlns:a16="http://schemas.microsoft.com/office/drawing/2014/main" id="{73251830-A123-49DF-9234-757FD3ECE6EC}"/>
                </a:ext>
              </a:extLst>
            </p:cNvPr>
            <p:cNvSpPr/>
            <p:nvPr/>
          </p:nvSpPr>
          <p:spPr>
            <a:xfrm>
              <a:off x="4640925" y="3705500"/>
              <a:ext cx="603375" cy="320700"/>
            </a:xfrm>
            <a:custGeom>
              <a:avLst/>
              <a:gdLst/>
              <a:ahLst/>
              <a:cxnLst/>
              <a:rect l="l" t="t" r="r" b="b"/>
              <a:pathLst>
                <a:path w="24135" h="12828" fill="none" extrusionOk="0">
                  <a:moveTo>
                    <a:pt x="1" y="1"/>
                  </a:moveTo>
                  <a:lnTo>
                    <a:pt x="24135" y="12828"/>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34" name="Google Shape;1169;p59">
              <a:extLst>
                <a:ext uri="{FF2B5EF4-FFF2-40B4-BE49-F238E27FC236}">
                  <a16:creationId xmlns:a16="http://schemas.microsoft.com/office/drawing/2014/main" id="{E8197661-3667-49F6-B0BD-F684D9562048}"/>
                </a:ext>
              </a:extLst>
            </p:cNvPr>
            <p:cNvSpPr/>
            <p:nvPr/>
          </p:nvSpPr>
          <p:spPr>
            <a:xfrm>
              <a:off x="4102175" y="3806575"/>
              <a:ext cx="728000" cy="1317675"/>
            </a:xfrm>
            <a:custGeom>
              <a:avLst/>
              <a:gdLst/>
              <a:ahLst/>
              <a:cxnLst/>
              <a:rect l="l" t="t" r="r" b="b"/>
              <a:pathLst>
                <a:path w="29120" h="52707" fill="none" extrusionOk="0">
                  <a:moveTo>
                    <a:pt x="29119" y="1"/>
                  </a:moveTo>
                  <a:lnTo>
                    <a:pt x="0" y="52707"/>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35" name="Google Shape;1170;p59">
              <a:extLst>
                <a:ext uri="{FF2B5EF4-FFF2-40B4-BE49-F238E27FC236}">
                  <a16:creationId xmlns:a16="http://schemas.microsoft.com/office/drawing/2014/main" id="{7B21710A-2457-4AF1-9E2E-877590F0C0CB}"/>
                </a:ext>
              </a:extLst>
            </p:cNvPr>
            <p:cNvSpPr/>
            <p:nvPr/>
          </p:nvSpPr>
          <p:spPr>
            <a:xfrm>
              <a:off x="3842275" y="3729075"/>
              <a:ext cx="675575" cy="1203675"/>
            </a:xfrm>
            <a:custGeom>
              <a:avLst/>
              <a:gdLst/>
              <a:ahLst/>
              <a:cxnLst/>
              <a:rect l="l" t="t" r="r" b="b"/>
              <a:pathLst>
                <a:path w="27023" h="48147" fill="none" extrusionOk="0">
                  <a:moveTo>
                    <a:pt x="27023" y="0"/>
                  </a:moveTo>
                  <a:lnTo>
                    <a:pt x="1" y="48147"/>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36" name="Google Shape;1171;p59">
              <a:extLst>
                <a:ext uri="{FF2B5EF4-FFF2-40B4-BE49-F238E27FC236}">
                  <a16:creationId xmlns:a16="http://schemas.microsoft.com/office/drawing/2014/main" id="{34BF7844-CDA4-4209-9C04-FCF18A0FBC8D}"/>
                </a:ext>
              </a:extLst>
            </p:cNvPr>
            <p:cNvSpPr/>
            <p:nvPr/>
          </p:nvSpPr>
          <p:spPr>
            <a:xfrm>
              <a:off x="3365075" y="3689550"/>
              <a:ext cx="703675" cy="1257650"/>
            </a:xfrm>
            <a:custGeom>
              <a:avLst/>
              <a:gdLst/>
              <a:ahLst/>
              <a:cxnLst/>
              <a:rect l="l" t="t" r="r" b="b"/>
              <a:pathLst>
                <a:path w="28147" h="50306" fill="none" extrusionOk="0">
                  <a:moveTo>
                    <a:pt x="0" y="50305"/>
                  </a:moveTo>
                  <a:lnTo>
                    <a:pt x="28147"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37" name="Google Shape;1172;p59">
              <a:extLst>
                <a:ext uri="{FF2B5EF4-FFF2-40B4-BE49-F238E27FC236}">
                  <a16:creationId xmlns:a16="http://schemas.microsoft.com/office/drawing/2014/main" id="{3E06DA8B-EB5C-473D-B2FD-25F5A3284067}"/>
                </a:ext>
              </a:extLst>
            </p:cNvPr>
            <p:cNvSpPr/>
            <p:nvPr/>
          </p:nvSpPr>
          <p:spPr>
            <a:xfrm>
              <a:off x="3107475" y="3548975"/>
              <a:ext cx="695325" cy="1240925"/>
            </a:xfrm>
            <a:custGeom>
              <a:avLst/>
              <a:gdLst/>
              <a:ahLst/>
              <a:cxnLst/>
              <a:rect l="l" t="t" r="r" b="b"/>
              <a:pathLst>
                <a:path w="27813" h="49637" fill="none" extrusionOk="0">
                  <a:moveTo>
                    <a:pt x="27812" y="0"/>
                  </a:moveTo>
                  <a:lnTo>
                    <a:pt x="0" y="49636"/>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38" name="Google Shape;1173;p59">
              <a:extLst>
                <a:ext uri="{FF2B5EF4-FFF2-40B4-BE49-F238E27FC236}">
                  <a16:creationId xmlns:a16="http://schemas.microsoft.com/office/drawing/2014/main" id="{6448100E-0486-4C2D-A8BD-4F2E7D15345A}"/>
                </a:ext>
              </a:extLst>
            </p:cNvPr>
            <p:cNvSpPr/>
            <p:nvPr/>
          </p:nvSpPr>
          <p:spPr>
            <a:xfrm>
              <a:off x="2612025" y="3313400"/>
              <a:ext cx="692275" cy="1256900"/>
            </a:xfrm>
            <a:custGeom>
              <a:avLst/>
              <a:gdLst/>
              <a:ahLst/>
              <a:cxnLst/>
              <a:rect l="l" t="t" r="r" b="b"/>
              <a:pathLst>
                <a:path w="27691" h="50276" fill="none" extrusionOk="0">
                  <a:moveTo>
                    <a:pt x="27691" y="1"/>
                  </a:moveTo>
                  <a:lnTo>
                    <a:pt x="0" y="50275"/>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39" name="Google Shape;1174;p59">
              <a:extLst>
                <a:ext uri="{FF2B5EF4-FFF2-40B4-BE49-F238E27FC236}">
                  <a16:creationId xmlns:a16="http://schemas.microsoft.com/office/drawing/2014/main" id="{49983D0D-7D3A-4796-9190-378A9C537847}"/>
                </a:ext>
              </a:extLst>
            </p:cNvPr>
            <p:cNvSpPr/>
            <p:nvPr/>
          </p:nvSpPr>
          <p:spPr>
            <a:xfrm>
              <a:off x="74725" y="2986650"/>
              <a:ext cx="3104950" cy="1073750"/>
            </a:xfrm>
            <a:custGeom>
              <a:avLst/>
              <a:gdLst/>
              <a:ahLst/>
              <a:cxnLst/>
              <a:rect l="l" t="t" r="r" b="b"/>
              <a:pathLst>
                <a:path w="124198" h="42950" fill="none" extrusionOk="0">
                  <a:moveTo>
                    <a:pt x="124198" y="15351"/>
                  </a:moveTo>
                  <a:lnTo>
                    <a:pt x="108818" y="42950"/>
                  </a:lnTo>
                  <a:lnTo>
                    <a:pt x="85626" y="42950"/>
                  </a:lnTo>
                  <a:cubicBezTo>
                    <a:pt x="85626" y="42950"/>
                    <a:pt x="81218" y="42555"/>
                    <a:pt x="74987" y="39150"/>
                  </a:cubicBezTo>
                  <a:cubicBezTo>
                    <a:pt x="70033" y="36445"/>
                    <a:pt x="53619" y="26718"/>
                    <a:pt x="46932" y="22767"/>
                  </a:cubicBezTo>
                  <a:cubicBezTo>
                    <a:pt x="45078" y="21642"/>
                    <a:pt x="42920" y="21034"/>
                    <a:pt x="40731" y="21004"/>
                  </a:cubicBezTo>
                  <a:lnTo>
                    <a:pt x="39546" y="21004"/>
                  </a:lnTo>
                  <a:cubicBezTo>
                    <a:pt x="37418" y="20974"/>
                    <a:pt x="35321" y="20366"/>
                    <a:pt x="33467" y="19302"/>
                  </a:cubicBezTo>
                  <a:lnTo>
                    <a:pt x="1"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40" name="Google Shape;1175;p59">
              <a:extLst>
                <a:ext uri="{FF2B5EF4-FFF2-40B4-BE49-F238E27FC236}">
                  <a16:creationId xmlns:a16="http://schemas.microsoft.com/office/drawing/2014/main" id="{A93F7A02-08E5-416C-989C-8E49788D6010}"/>
                </a:ext>
              </a:extLst>
            </p:cNvPr>
            <p:cNvSpPr/>
            <p:nvPr/>
          </p:nvSpPr>
          <p:spPr>
            <a:xfrm>
              <a:off x="842975" y="2076300"/>
              <a:ext cx="4953025" cy="2500075"/>
            </a:xfrm>
            <a:custGeom>
              <a:avLst/>
              <a:gdLst/>
              <a:ahLst/>
              <a:cxnLst/>
              <a:rect l="l" t="t" r="r" b="b"/>
              <a:pathLst>
                <a:path w="198121" h="100003" fill="none" extrusionOk="0">
                  <a:moveTo>
                    <a:pt x="1" y="1"/>
                  </a:moveTo>
                  <a:lnTo>
                    <a:pt x="165779" y="92069"/>
                  </a:lnTo>
                  <a:lnTo>
                    <a:pt x="187269" y="100002"/>
                  </a:lnTo>
                  <a:lnTo>
                    <a:pt x="198120" y="94865"/>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41" name="Google Shape;1176;p59">
              <a:extLst>
                <a:ext uri="{FF2B5EF4-FFF2-40B4-BE49-F238E27FC236}">
                  <a16:creationId xmlns:a16="http://schemas.microsoft.com/office/drawing/2014/main" id="{C49FFA35-B92E-4C4B-A9B2-2C386677EF8C}"/>
                </a:ext>
              </a:extLst>
            </p:cNvPr>
            <p:cNvSpPr/>
            <p:nvPr/>
          </p:nvSpPr>
          <p:spPr>
            <a:xfrm>
              <a:off x="725200" y="2118100"/>
              <a:ext cx="5416550" cy="3145975"/>
            </a:xfrm>
            <a:custGeom>
              <a:avLst/>
              <a:gdLst/>
              <a:ahLst/>
              <a:cxnLst/>
              <a:rect l="l" t="t" r="r" b="b"/>
              <a:pathLst>
                <a:path w="216662" h="125839" fill="none" extrusionOk="0">
                  <a:moveTo>
                    <a:pt x="1" y="1"/>
                  </a:moveTo>
                  <a:lnTo>
                    <a:pt x="154137" y="85777"/>
                  </a:lnTo>
                  <a:cubicBezTo>
                    <a:pt x="154137" y="85777"/>
                    <a:pt x="163894" y="91248"/>
                    <a:pt x="165353" y="92616"/>
                  </a:cubicBezTo>
                  <a:cubicBezTo>
                    <a:pt x="165353" y="92616"/>
                    <a:pt x="181159" y="95473"/>
                    <a:pt x="187846" y="98725"/>
                  </a:cubicBezTo>
                  <a:cubicBezTo>
                    <a:pt x="194503" y="101978"/>
                    <a:pt x="213652" y="113285"/>
                    <a:pt x="216661" y="125838"/>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42" name="Google Shape;1177;p59">
              <a:extLst>
                <a:ext uri="{FF2B5EF4-FFF2-40B4-BE49-F238E27FC236}">
                  <a16:creationId xmlns:a16="http://schemas.microsoft.com/office/drawing/2014/main" id="{0F4D64A6-BFF2-49C1-AD02-F02BD18BB9C0}"/>
                </a:ext>
              </a:extLst>
            </p:cNvPr>
            <p:cNvSpPr/>
            <p:nvPr/>
          </p:nvSpPr>
          <p:spPr>
            <a:xfrm>
              <a:off x="496475" y="2174325"/>
              <a:ext cx="4015300" cy="2208275"/>
            </a:xfrm>
            <a:custGeom>
              <a:avLst/>
              <a:gdLst/>
              <a:ahLst/>
              <a:cxnLst/>
              <a:rect l="l" t="t" r="r" b="b"/>
              <a:pathLst>
                <a:path w="160612" h="88331" fill="none" extrusionOk="0">
                  <a:moveTo>
                    <a:pt x="160611" y="88330"/>
                  </a:moveTo>
                  <a:lnTo>
                    <a:pt x="1"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43" name="Google Shape;1178;p59">
              <a:extLst>
                <a:ext uri="{FF2B5EF4-FFF2-40B4-BE49-F238E27FC236}">
                  <a16:creationId xmlns:a16="http://schemas.microsoft.com/office/drawing/2014/main" id="{33532E67-C776-485E-8EC8-4BA1C6065092}"/>
                </a:ext>
              </a:extLst>
            </p:cNvPr>
            <p:cNvSpPr/>
            <p:nvPr/>
          </p:nvSpPr>
          <p:spPr>
            <a:xfrm>
              <a:off x="1112000" y="2118100"/>
              <a:ext cx="3633050" cy="2492475"/>
            </a:xfrm>
            <a:custGeom>
              <a:avLst/>
              <a:gdLst/>
              <a:ahLst/>
              <a:cxnLst/>
              <a:rect l="l" t="t" r="r" b="b"/>
              <a:pathLst>
                <a:path w="145322" h="99699" fill="none" extrusionOk="0">
                  <a:moveTo>
                    <a:pt x="13009" y="1"/>
                  </a:moveTo>
                  <a:lnTo>
                    <a:pt x="0" y="22189"/>
                  </a:lnTo>
                  <a:lnTo>
                    <a:pt x="140215" y="99698"/>
                  </a:lnTo>
                  <a:lnTo>
                    <a:pt x="145322" y="91734"/>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44" name="Google Shape;1179;p59">
              <a:extLst>
                <a:ext uri="{FF2B5EF4-FFF2-40B4-BE49-F238E27FC236}">
                  <a16:creationId xmlns:a16="http://schemas.microsoft.com/office/drawing/2014/main" id="{2D628DC9-35B2-4EF3-8C78-0CAAD45D8962}"/>
                </a:ext>
              </a:extLst>
            </p:cNvPr>
            <p:cNvSpPr/>
            <p:nvPr/>
          </p:nvSpPr>
          <p:spPr>
            <a:xfrm>
              <a:off x="1445575" y="2362775"/>
              <a:ext cx="282700" cy="494725"/>
            </a:xfrm>
            <a:custGeom>
              <a:avLst/>
              <a:gdLst/>
              <a:ahLst/>
              <a:cxnLst/>
              <a:rect l="l" t="t" r="r" b="b"/>
              <a:pathLst>
                <a:path w="11308" h="19789" fill="none" extrusionOk="0">
                  <a:moveTo>
                    <a:pt x="1" y="19789"/>
                  </a:moveTo>
                  <a:lnTo>
                    <a:pt x="11308"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45" name="Google Shape;1180;p59">
              <a:extLst>
                <a:ext uri="{FF2B5EF4-FFF2-40B4-BE49-F238E27FC236}">
                  <a16:creationId xmlns:a16="http://schemas.microsoft.com/office/drawing/2014/main" id="{3986DF53-C910-4CE8-9146-54142D4342C1}"/>
                </a:ext>
              </a:extLst>
            </p:cNvPr>
            <p:cNvSpPr/>
            <p:nvPr/>
          </p:nvSpPr>
          <p:spPr>
            <a:xfrm>
              <a:off x="1777650" y="2564150"/>
              <a:ext cx="265225" cy="477250"/>
            </a:xfrm>
            <a:custGeom>
              <a:avLst/>
              <a:gdLst/>
              <a:ahLst/>
              <a:cxnLst/>
              <a:rect l="l" t="t" r="r" b="b"/>
              <a:pathLst>
                <a:path w="10609" h="19090" fill="none" extrusionOk="0">
                  <a:moveTo>
                    <a:pt x="1" y="19089"/>
                  </a:moveTo>
                  <a:lnTo>
                    <a:pt x="10609"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46" name="Google Shape;1181;p59">
              <a:extLst>
                <a:ext uri="{FF2B5EF4-FFF2-40B4-BE49-F238E27FC236}">
                  <a16:creationId xmlns:a16="http://schemas.microsoft.com/office/drawing/2014/main" id="{17D907B6-6A41-4695-8B95-BBDF058B8A74}"/>
                </a:ext>
              </a:extLst>
            </p:cNvPr>
            <p:cNvSpPr/>
            <p:nvPr/>
          </p:nvSpPr>
          <p:spPr>
            <a:xfrm>
              <a:off x="2102125" y="2783775"/>
              <a:ext cx="252325" cy="436950"/>
            </a:xfrm>
            <a:custGeom>
              <a:avLst/>
              <a:gdLst/>
              <a:ahLst/>
              <a:cxnLst/>
              <a:rect l="l" t="t" r="r" b="b"/>
              <a:pathLst>
                <a:path w="10093" h="17478" fill="none" extrusionOk="0">
                  <a:moveTo>
                    <a:pt x="1" y="17478"/>
                  </a:moveTo>
                  <a:lnTo>
                    <a:pt x="10092"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47" name="Google Shape;1182;p59">
              <a:extLst>
                <a:ext uri="{FF2B5EF4-FFF2-40B4-BE49-F238E27FC236}">
                  <a16:creationId xmlns:a16="http://schemas.microsoft.com/office/drawing/2014/main" id="{D898D508-971C-4B72-8C8C-BE61DDDF77F4}"/>
                </a:ext>
              </a:extLst>
            </p:cNvPr>
            <p:cNvSpPr/>
            <p:nvPr/>
          </p:nvSpPr>
          <p:spPr>
            <a:xfrm>
              <a:off x="1953950" y="2751850"/>
              <a:ext cx="723450" cy="1122375"/>
            </a:xfrm>
            <a:custGeom>
              <a:avLst/>
              <a:gdLst/>
              <a:ahLst/>
              <a:cxnLst/>
              <a:rect l="l" t="t" r="r" b="b"/>
              <a:pathLst>
                <a:path w="28938" h="44895" fill="none" extrusionOk="0">
                  <a:moveTo>
                    <a:pt x="28937" y="1"/>
                  </a:moveTo>
                  <a:lnTo>
                    <a:pt x="15411" y="23983"/>
                  </a:lnTo>
                  <a:cubicBezTo>
                    <a:pt x="15411" y="23983"/>
                    <a:pt x="12159" y="27600"/>
                    <a:pt x="11794" y="30153"/>
                  </a:cubicBezTo>
                  <a:cubicBezTo>
                    <a:pt x="11429" y="32737"/>
                    <a:pt x="9879" y="36749"/>
                    <a:pt x="5502" y="36262"/>
                  </a:cubicBezTo>
                  <a:lnTo>
                    <a:pt x="1" y="44895"/>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48" name="Google Shape;1183;p59">
              <a:extLst>
                <a:ext uri="{FF2B5EF4-FFF2-40B4-BE49-F238E27FC236}">
                  <a16:creationId xmlns:a16="http://schemas.microsoft.com/office/drawing/2014/main" id="{46ABD909-347A-415B-B59F-1F2B5280E191}"/>
                </a:ext>
              </a:extLst>
            </p:cNvPr>
            <p:cNvSpPr/>
            <p:nvPr/>
          </p:nvSpPr>
          <p:spPr>
            <a:xfrm>
              <a:off x="2098325" y="3832425"/>
              <a:ext cx="283475" cy="462775"/>
            </a:xfrm>
            <a:custGeom>
              <a:avLst/>
              <a:gdLst/>
              <a:ahLst/>
              <a:cxnLst/>
              <a:rect l="l" t="t" r="r" b="b"/>
              <a:pathLst>
                <a:path w="11339" h="18511" fill="none" extrusionOk="0">
                  <a:moveTo>
                    <a:pt x="1" y="18511"/>
                  </a:moveTo>
                  <a:lnTo>
                    <a:pt x="11338"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49" name="Google Shape;1184;p59">
              <a:extLst>
                <a:ext uri="{FF2B5EF4-FFF2-40B4-BE49-F238E27FC236}">
                  <a16:creationId xmlns:a16="http://schemas.microsoft.com/office/drawing/2014/main" id="{AF29DC3A-7307-4898-9B7B-6FA314CD8DFF}"/>
                </a:ext>
              </a:extLst>
            </p:cNvPr>
            <p:cNvSpPr/>
            <p:nvPr/>
          </p:nvSpPr>
          <p:spPr>
            <a:xfrm>
              <a:off x="108175" y="2575550"/>
              <a:ext cx="4311650" cy="2418000"/>
            </a:xfrm>
            <a:custGeom>
              <a:avLst/>
              <a:gdLst/>
              <a:ahLst/>
              <a:cxnLst/>
              <a:rect l="l" t="t" r="r" b="b"/>
              <a:pathLst>
                <a:path w="172466" h="96720" fill="none" extrusionOk="0">
                  <a:moveTo>
                    <a:pt x="0" y="1"/>
                  </a:moveTo>
                  <a:lnTo>
                    <a:pt x="110246" y="61065"/>
                  </a:lnTo>
                  <a:lnTo>
                    <a:pt x="165809" y="91005"/>
                  </a:lnTo>
                  <a:lnTo>
                    <a:pt x="172466" y="96719"/>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50" name="Google Shape;1185;p59">
              <a:extLst>
                <a:ext uri="{FF2B5EF4-FFF2-40B4-BE49-F238E27FC236}">
                  <a16:creationId xmlns:a16="http://schemas.microsoft.com/office/drawing/2014/main" id="{B10E5196-F63D-4775-917B-3AD4062F455C}"/>
                </a:ext>
              </a:extLst>
            </p:cNvPr>
            <p:cNvSpPr/>
            <p:nvPr/>
          </p:nvSpPr>
          <p:spPr>
            <a:xfrm>
              <a:off x="271550" y="2215375"/>
              <a:ext cx="300175" cy="520550"/>
            </a:xfrm>
            <a:custGeom>
              <a:avLst/>
              <a:gdLst/>
              <a:ahLst/>
              <a:cxnLst/>
              <a:rect l="l" t="t" r="r" b="b"/>
              <a:pathLst>
                <a:path w="12007" h="20822" fill="none" extrusionOk="0">
                  <a:moveTo>
                    <a:pt x="12007" y="0"/>
                  </a:moveTo>
                  <a:lnTo>
                    <a:pt x="0" y="2082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51" name="Google Shape;1186;p59">
              <a:extLst>
                <a:ext uri="{FF2B5EF4-FFF2-40B4-BE49-F238E27FC236}">
                  <a16:creationId xmlns:a16="http://schemas.microsoft.com/office/drawing/2014/main" id="{7BCB2936-3512-4F92-8F0F-AF13A42FAB50}"/>
                </a:ext>
              </a:extLst>
            </p:cNvPr>
            <p:cNvSpPr/>
            <p:nvPr/>
          </p:nvSpPr>
          <p:spPr>
            <a:xfrm>
              <a:off x="328550" y="2181175"/>
              <a:ext cx="121600" cy="218875"/>
            </a:xfrm>
            <a:custGeom>
              <a:avLst/>
              <a:gdLst/>
              <a:ahLst/>
              <a:cxnLst/>
              <a:rect l="l" t="t" r="r" b="b"/>
              <a:pathLst>
                <a:path w="4864" h="8755" fill="none" extrusionOk="0">
                  <a:moveTo>
                    <a:pt x="4863" y="0"/>
                  </a:moveTo>
                  <a:lnTo>
                    <a:pt x="0" y="8754"/>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52" name="Google Shape;1187;p59">
              <a:extLst>
                <a:ext uri="{FF2B5EF4-FFF2-40B4-BE49-F238E27FC236}">
                  <a16:creationId xmlns:a16="http://schemas.microsoft.com/office/drawing/2014/main" id="{9F419646-28C6-4533-9C0C-0A302346039D}"/>
                </a:ext>
              </a:extLst>
            </p:cNvPr>
            <p:cNvSpPr/>
            <p:nvPr/>
          </p:nvSpPr>
          <p:spPr>
            <a:xfrm>
              <a:off x="74725" y="2257150"/>
              <a:ext cx="1171800" cy="654300"/>
            </a:xfrm>
            <a:custGeom>
              <a:avLst/>
              <a:gdLst/>
              <a:ahLst/>
              <a:cxnLst/>
              <a:rect l="l" t="t" r="r" b="b"/>
              <a:pathLst>
                <a:path w="46872" h="26172" fill="none" extrusionOk="0">
                  <a:moveTo>
                    <a:pt x="46871" y="26172"/>
                  </a:moveTo>
                  <a:lnTo>
                    <a:pt x="1"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53" name="Google Shape;1188;p59">
              <a:extLst>
                <a:ext uri="{FF2B5EF4-FFF2-40B4-BE49-F238E27FC236}">
                  <a16:creationId xmlns:a16="http://schemas.microsoft.com/office/drawing/2014/main" id="{77B0C35B-A22A-4DF1-95B3-B5523A2B9F79}"/>
                </a:ext>
              </a:extLst>
            </p:cNvPr>
            <p:cNvSpPr/>
            <p:nvPr/>
          </p:nvSpPr>
          <p:spPr>
            <a:xfrm>
              <a:off x="348300" y="2000325"/>
              <a:ext cx="783475" cy="1144425"/>
            </a:xfrm>
            <a:custGeom>
              <a:avLst/>
              <a:gdLst/>
              <a:ahLst/>
              <a:cxnLst/>
              <a:rect l="l" t="t" r="r" b="b"/>
              <a:pathLst>
                <a:path w="31339" h="45777" fill="none" extrusionOk="0">
                  <a:moveTo>
                    <a:pt x="31338" y="0"/>
                  </a:moveTo>
                  <a:lnTo>
                    <a:pt x="8937" y="39454"/>
                  </a:lnTo>
                  <a:lnTo>
                    <a:pt x="0" y="45776"/>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54" name="Google Shape;1189;p59">
              <a:extLst>
                <a:ext uri="{FF2B5EF4-FFF2-40B4-BE49-F238E27FC236}">
                  <a16:creationId xmlns:a16="http://schemas.microsoft.com/office/drawing/2014/main" id="{0506C397-842C-4A6F-AAF7-997FC1AB2EDE}"/>
                </a:ext>
              </a:extLst>
            </p:cNvPr>
            <p:cNvSpPr/>
            <p:nvPr/>
          </p:nvSpPr>
          <p:spPr>
            <a:xfrm>
              <a:off x="151475" y="2691050"/>
              <a:ext cx="454450" cy="235600"/>
            </a:xfrm>
            <a:custGeom>
              <a:avLst/>
              <a:gdLst/>
              <a:ahLst/>
              <a:cxnLst/>
              <a:rect l="l" t="t" r="r" b="b"/>
              <a:pathLst>
                <a:path w="18178" h="9424" fill="none" extrusionOk="0">
                  <a:moveTo>
                    <a:pt x="18178" y="9424"/>
                  </a:moveTo>
                  <a:cubicBezTo>
                    <a:pt x="12585" y="5411"/>
                    <a:pt x="6475" y="2250"/>
                    <a:pt x="1" y="1"/>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55" name="Google Shape;1190;p59">
              <a:extLst>
                <a:ext uri="{FF2B5EF4-FFF2-40B4-BE49-F238E27FC236}">
                  <a16:creationId xmlns:a16="http://schemas.microsoft.com/office/drawing/2014/main" id="{A199AB35-7DE6-4F09-905C-829DC5982544}"/>
                </a:ext>
              </a:extLst>
            </p:cNvPr>
            <p:cNvSpPr/>
            <p:nvPr/>
          </p:nvSpPr>
          <p:spPr>
            <a:xfrm>
              <a:off x="155275" y="2880275"/>
              <a:ext cx="3968200" cy="2205225"/>
            </a:xfrm>
            <a:custGeom>
              <a:avLst/>
              <a:gdLst/>
              <a:ahLst/>
              <a:cxnLst/>
              <a:rect l="l" t="t" r="r" b="b"/>
              <a:pathLst>
                <a:path w="158728" h="88209" fill="none" extrusionOk="0">
                  <a:moveTo>
                    <a:pt x="1" y="0"/>
                  </a:moveTo>
                  <a:lnTo>
                    <a:pt x="158727" y="88208"/>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56" name="Google Shape;1191;p59">
              <a:extLst>
                <a:ext uri="{FF2B5EF4-FFF2-40B4-BE49-F238E27FC236}">
                  <a16:creationId xmlns:a16="http://schemas.microsoft.com/office/drawing/2014/main" id="{210D657B-7D00-4094-BB8E-DBF483D1F6D0}"/>
                </a:ext>
              </a:extLst>
            </p:cNvPr>
            <p:cNvSpPr/>
            <p:nvPr/>
          </p:nvSpPr>
          <p:spPr>
            <a:xfrm>
              <a:off x="2914450" y="4525425"/>
              <a:ext cx="479525" cy="857175"/>
            </a:xfrm>
            <a:custGeom>
              <a:avLst/>
              <a:gdLst/>
              <a:ahLst/>
              <a:cxnLst/>
              <a:rect l="l" t="t" r="r" b="b"/>
              <a:pathLst>
                <a:path w="19181" h="34287" fill="none" extrusionOk="0">
                  <a:moveTo>
                    <a:pt x="19180" y="1"/>
                  </a:moveTo>
                  <a:lnTo>
                    <a:pt x="1" y="34287"/>
                  </a:lnTo>
                </a:path>
              </a:pathLst>
            </a:custGeom>
            <a:solidFill>
              <a:schemeClr val="dk1"/>
            </a:solidFill>
            <a:ln w="28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57" name="Google Shape;1192;p59">
              <a:extLst>
                <a:ext uri="{FF2B5EF4-FFF2-40B4-BE49-F238E27FC236}">
                  <a16:creationId xmlns:a16="http://schemas.microsoft.com/office/drawing/2014/main" id="{38096F7F-B90A-42DF-92D9-904D09C8B286}"/>
                </a:ext>
              </a:extLst>
            </p:cNvPr>
            <p:cNvSpPr/>
            <p:nvPr/>
          </p:nvSpPr>
          <p:spPr>
            <a:xfrm>
              <a:off x="2191800" y="4143200"/>
              <a:ext cx="1073750" cy="610975"/>
            </a:xfrm>
            <a:custGeom>
              <a:avLst/>
              <a:gdLst/>
              <a:ahLst/>
              <a:cxnLst/>
              <a:rect l="l" t="t" r="r" b="b"/>
              <a:pathLst>
                <a:path w="42950" h="24439" fill="none" extrusionOk="0">
                  <a:moveTo>
                    <a:pt x="42949" y="24439"/>
                  </a:moveTo>
                  <a:lnTo>
                    <a:pt x="0"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58" name="Google Shape;1193;p59">
              <a:extLst>
                <a:ext uri="{FF2B5EF4-FFF2-40B4-BE49-F238E27FC236}">
                  <a16:creationId xmlns:a16="http://schemas.microsoft.com/office/drawing/2014/main" id="{B9FF5666-C8E5-42CC-A39E-122DDA815C85}"/>
                </a:ext>
              </a:extLst>
            </p:cNvPr>
            <p:cNvSpPr/>
            <p:nvPr/>
          </p:nvSpPr>
          <p:spPr>
            <a:xfrm>
              <a:off x="1067150" y="3245775"/>
              <a:ext cx="4000100" cy="1825275"/>
            </a:xfrm>
            <a:custGeom>
              <a:avLst/>
              <a:gdLst/>
              <a:ahLst/>
              <a:cxnLst/>
              <a:rect l="l" t="t" r="r" b="b"/>
              <a:pathLst>
                <a:path w="160004" h="73011" fill="none" extrusionOk="0">
                  <a:moveTo>
                    <a:pt x="1" y="1"/>
                  </a:moveTo>
                  <a:lnTo>
                    <a:pt x="124866" y="68847"/>
                  </a:lnTo>
                  <a:lnTo>
                    <a:pt x="160004" y="7301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59" name="Google Shape;1194;p59">
              <a:extLst>
                <a:ext uri="{FF2B5EF4-FFF2-40B4-BE49-F238E27FC236}">
                  <a16:creationId xmlns:a16="http://schemas.microsoft.com/office/drawing/2014/main" id="{79BFC531-0605-478B-80D8-3A82C7D471A9}"/>
                </a:ext>
              </a:extLst>
            </p:cNvPr>
            <p:cNvSpPr/>
            <p:nvPr/>
          </p:nvSpPr>
          <p:spPr>
            <a:xfrm>
              <a:off x="932650" y="2783775"/>
              <a:ext cx="379975" cy="696825"/>
            </a:xfrm>
            <a:custGeom>
              <a:avLst/>
              <a:gdLst/>
              <a:ahLst/>
              <a:cxnLst/>
              <a:rect l="l" t="t" r="r" b="b"/>
              <a:pathLst>
                <a:path w="15199" h="27873" fill="none" extrusionOk="0">
                  <a:moveTo>
                    <a:pt x="1" y="27873"/>
                  </a:moveTo>
                  <a:lnTo>
                    <a:pt x="15199"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60" name="Google Shape;1195;p59">
              <a:extLst>
                <a:ext uri="{FF2B5EF4-FFF2-40B4-BE49-F238E27FC236}">
                  <a16:creationId xmlns:a16="http://schemas.microsoft.com/office/drawing/2014/main" id="{D06390F0-9875-4C76-B5C4-DD86DB4F87D1}"/>
                </a:ext>
              </a:extLst>
            </p:cNvPr>
            <p:cNvSpPr/>
            <p:nvPr/>
          </p:nvSpPr>
          <p:spPr>
            <a:xfrm>
              <a:off x="577025" y="2672825"/>
              <a:ext cx="535000" cy="459750"/>
            </a:xfrm>
            <a:custGeom>
              <a:avLst/>
              <a:gdLst/>
              <a:ahLst/>
              <a:cxnLst/>
              <a:rect l="l" t="t" r="r" b="b"/>
              <a:pathLst>
                <a:path w="21400" h="18390" fill="none" extrusionOk="0">
                  <a:moveTo>
                    <a:pt x="21399" y="0"/>
                  </a:moveTo>
                  <a:lnTo>
                    <a:pt x="11216" y="18390"/>
                  </a:lnTo>
                  <a:lnTo>
                    <a:pt x="0" y="12189"/>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61" name="Google Shape;1196;p59">
              <a:extLst>
                <a:ext uri="{FF2B5EF4-FFF2-40B4-BE49-F238E27FC236}">
                  <a16:creationId xmlns:a16="http://schemas.microsoft.com/office/drawing/2014/main" id="{D4350F2A-4CE5-4C74-99C3-3272C66C2E17}"/>
                </a:ext>
              </a:extLst>
            </p:cNvPr>
            <p:cNvSpPr/>
            <p:nvPr/>
          </p:nvSpPr>
          <p:spPr>
            <a:xfrm>
              <a:off x="116525" y="2434975"/>
              <a:ext cx="1070725" cy="578300"/>
            </a:xfrm>
            <a:custGeom>
              <a:avLst/>
              <a:gdLst/>
              <a:ahLst/>
              <a:cxnLst/>
              <a:rect l="l" t="t" r="r" b="b"/>
              <a:pathLst>
                <a:path w="42829" h="23132" fill="none" extrusionOk="0">
                  <a:moveTo>
                    <a:pt x="42828" y="23132"/>
                  </a:moveTo>
                  <a:lnTo>
                    <a:pt x="1"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62" name="Google Shape;1197;p59">
              <a:extLst>
                <a:ext uri="{FF2B5EF4-FFF2-40B4-BE49-F238E27FC236}">
                  <a16:creationId xmlns:a16="http://schemas.microsoft.com/office/drawing/2014/main" id="{02B4C661-C53A-4268-A12D-63A914A5BB8C}"/>
                </a:ext>
              </a:extLst>
            </p:cNvPr>
            <p:cNvSpPr/>
            <p:nvPr/>
          </p:nvSpPr>
          <p:spPr>
            <a:xfrm>
              <a:off x="1320950" y="3020100"/>
              <a:ext cx="418725" cy="836650"/>
            </a:xfrm>
            <a:custGeom>
              <a:avLst/>
              <a:gdLst/>
              <a:ahLst/>
              <a:cxnLst/>
              <a:rect l="l" t="t" r="r" b="b"/>
              <a:pathLst>
                <a:path w="16749" h="33466" fill="none" extrusionOk="0">
                  <a:moveTo>
                    <a:pt x="16749" y="0"/>
                  </a:moveTo>
                  <a:lnTo>
                    <a:pt x="10275" y="11277"/>
                  </a:lnTo>
                  <a:lnTo>
                    <a:pt x="10275" y="15198"/>
                  </a:lnTo>
                  <a:lnTo>
                    <a:pt x="1" y="33466"/>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63" name="Google Shape;1198;p59">
              <a:extLst>
                <a:ext uri="{FF2B5EF4-FFF2-40B4-BE49-F238E27FC236}">
                  <a16:creationId xmlns:a16="http://schemas.microsoft.com/office/drawing/2014/main" id="{5990081F-087D-40B8-897E-0CD50934F23B}"/>
                </a:ext>
              </a:extLst>
            </p:cNvPr>
            <p:cNvSpPr/>
            <p:nvPr/>
          </p:nvSpPr>
          <p:spPr>
            <a:xfrm>
              <a:off x="2571750" y="3041375"/>
              <a:ext cx="243950" cy="438475"/>
            </a:xfrm>
            <a:custGeom>
              <a:avLst/>
              <a:gdLst/>
              <a:ahLst/>
              <a:cxnLst/>
              <a:rect l="l" t="t" r="r" b="b"/>
              <a:pathLst>
                <a:path w="9758" h="17539" fill="none" extrusionOk="0">
                  <a:moveTo>
                    <a:pt x="9757" y="0"/>
                  </a:moveTo>
                  <a:lnTo>
                    <a:pt x="0" y="17538"/>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64" name="Google Shape;1199;p59">
              <a:extLst>
                <a:ext uri="{FF2B5EF4-FFF2-40B4-BE49-F238E27FC236}">
                  <a16:creationId xmlns:a16="http://schemas.microsoft.com/office/drawing/2014/main" id="{4AC41463-CEAD-4581-BABF-9D7D61D12A54}"/>
                </a:ext>
              </a:extLst>
            </p:cNvPr>
            <p:cNvSpPr/>
            <p:nvPr/>
          </p:nvSpPr>
          <p:spPr>
            <a:xfrm>
              <a:off x="2457000" y="3168275"/>
              <a:ext cx="587425" cy="990925"/>
            </a:xfrm>
            <a:custGeom>
              <a:avLst/>
              <a:gdLst/>
              <a:ahLst/>
              <a:cxnLst/>
              <a:rect l="l" t="t" r="r" b="b"/>
              <a:pathLst>
                <a:path w="23497" h="39637" fill="none" extrusionOk="0">
                  <a:moveTo>
                    <a:pt x="23496" y="0"/>
                  </a:moveTo>
                  <a:lnTo>
                    <a:pt x="13770" y="17539"/>
                  </a:lnTo>
                  <a:cubicBezTo>
                    <a:pt x="13770" y="17539"/>
                    <a:pt x="11764" y="22402"/>
                    <a:pt x="10122" y="23891"/>
                  </a:cubicBezTo>
                  <a:cubicBezTo>
                    <a:pt x="8450" y="25350"/>
                    <a:pt x="1581" y="34651"/>
                    <a:pt x="0" y="39636"/>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65" name="Google Shape;1200;p59">
              <a:extLst>
                <a:ext uri="{FF2B5EF4-FFF2-40B4-BE49-F238E27FC236}">
                  <a16:creationId xmlns:a16="http://schemas.microsoft.com/office/drawing/2014/main" id="{15E92A7F-B2C2-45A4-94F2-9C880E5DFC5B}"/>
                </a:ext>
              </a:extLst>
            </p:cNvPr>
            <p:cNvSpPr/>
            <p:nvPr/>
          </p:nvSpPr>
          <p:spPr>
            <a:xfrm>
              <a:off x="2922050" y="3832425"/>
              <a:ext cx="2236400" cy="1134525"/>
            </a:xfrm>
            <a:custGeom>
              <a:avLst/>
              <a:gdLst/>
              <a:ahLst/>
              <a:cxnLst/>
              <a:rect l="l" t="t" r="r" b="b"/>
              <a:pathLst>
                <a:path w="89456" h="45381" fill="none" extrusionOk="0">
                  <a:moveTo>
                    <a:pt x="1" y="0"/>
                  </a:moveTo>
                  <a:lnTo>
                    <a:pt x="73254" y="40487"/>
                  </a:lnTo>
                  <a:lnTo>
                    <a:pt x="89455" y="4538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66" name="Google Shape;1201;p59">
              <a:extLst>
                <a:ext uri="{FF2B5EF4-FFF2-40B4-BE49-F238E27FC236}">
                  <a16:creationId xmlns:a16="http://schemas.microsoft.com/office/drawing/2014/main" id="{B3BBED80-409C-45B3-AD1D-3F1942537C66}"/>
                </a:ext>
              </a:extLst>
            </p:cNvPr>
            <p:cNvSpPr/>
            <p:nvPr/>
          </p:nvSpPr>
          <p:spPr>
            <a:xfrm>
              <a:off x="2867350" y="3931200"/>
              <a:ext cx="2624675" cy="1193050"/>
            </a:xfrm>
            <a:custGeom>
              <a:avLst/>
              <a:gdLst/>
              <a:ahLst/>
              <a:cxnLst/>
              <a:rect l="l" t="t" r="r" b="b"/>
              <a:pathLst>
                <a:path w="104987" h="47722" fill="none" extrusionOk="0">
                  <a:moveTo>
                    <a:pt x="0" y="0"/>
                  </a:moveTo>
                  <a:lnTo>
                    <a:pt x="57722" y="32645"/>
                  </a:lnTo>
                  <a:lnTo>
                    <a:pt x="75533" y="41430"/>
                  </a:lnTo>
                  <a:lnTo>
                    <a:pt x="90914" y="42889"/>
                  </a:lnTo>
                  <a:lnTo>
                    <a:pt x="100063" y="44287"/>
                  </a:lnTo>
                  <a:lnTo>
                    <a:pt x="104987" y="47722"/>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67" name="Google Shape;1202;p59">
              <a:extLst>
                <a:ext uri="{FF2B5EF4-FFF2-40B4-BE49-F238E27FC236}">
                  <a16:creationId xmlns:a16="http://schemas.microsoft.com/office/drawing/2014/main" id="{B44915BC-7ED5-41B8-92A4-EA5763E715A9}"/>
                </a:ext>
              </a:extLst>
            </p:cNvPr>
            <p:cNvSpPr/>
            <p:nvPr/>
          </p:nvSpPr>
          <p:spPr>
            <a:xfrm>
              <a:off x="4798225" y="3820250"/>
              <a:ext cx="519025" cy="1360225"/>
            </a:xfrm>
            <a:custGeom>
              <a:avLst/>
              <a:gdLst/>
              <a:ahLst/>
              <a:cxnLst/>
              <a:rect l="l" t="t" r="r" b="b"/>
              <a:pathLst>
                <a:path w="20761" h="54409" fill="none" extrusionOk="0">
                  <a:moveTo>
                    <a:pt x="1" y="54409"/>
                  </a:moveTo>
                  <a:lnTo>
                    <a:pt x="1277" y="41916"/>
                  </a:lnTo>
                  <a:lnTo>
                    <a:pt x="7721" y="32342"/>
                  </a:lnTo>
                  <a:lnTo>
                    <a:pt x="20761"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68" name="Google Shape;1203;p59">
              <a:extLst>
                <a:ext uri="{FF2B5EF4-FFF2-40B4-BE49-F238E27FC236}">
                  <a16:creationId xmlns:a16="http://schemas.microsoft.com/office/drawing/2014/main" id="{29A7E60B-8BEB-4187-8CA9-E7DB9875BF3E}"/>
                </a:ext>
              </a:extLst>
            </p:cNvPr>
            <p:cNvSpPr/>
            <p:nvPr/>
          </p:nvSpPr>
          <p:spPr>
            <a:xfrm>
              <a:off x="5656900" y="4307350"/>
              <a:ext cx="1178625" cy="635275"/>
            </a:xfrm>
            <a:custGeom>
              <a:avLst/>
              <a:gdLst/>
              <a:ahLst/>
              <a:cxnLst/>
              <a:rect l="l" t="t" r="r" b="b"/>
              <a:pathLst>
                <a:path w="47145" h="25411" fill="none" extrusionOk="0">
                  <a:moveTo>
                    <a:pt x="1" y="25411"/>
                  </a:moveTo>
                  <a:lnTo>
                    <a:pt x="26627" y="0"/>
                  </a:lnTo>
                  <a:lnTo>
                    <a:pt x="43558" y="1216"/>
                  </a:lnTo>
                  <a:lnTo>
                    <a:pt x="47145" y="3709"/>
                  </a:lnTo>
                </a:path>
              </a:pathLst>
            </a:custGeom>
            <a:solidFill>
              <a:schemeClr val="dk1"/>
            </a:solidFill>
            <a:ln w="28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69" name="Google Shape;1204;p59">
              <a:extLst>
                <a:ext uri="{FF2B5EF4-FFF2-40B4-BE49-F238E27FC236}">
                  <a16:creationId xmlns:a16="http://schemas.microsoft.com/office/drawing/2014/main" id="{9E27FB5B-E45B-487F-A9AD-A23611FE8817}"/>
                </a:ext>
              </a:extLst>
            </p:cNvPr>
            <p:cNvSpPr/>
            <p:nvPr/>
          </p:nvSpPr>
          <p:spPr>
            <a:xfrm>
              <a:off x="4943375" y="4576350"/>
              <a:ext cx="581325" cy="623125"/>
            </a:xfrm>
            <a:custGeom>
              <a:avLst/>
              <a:gdLst/>
              <a:ahLst/>
              <a:cxnLst/>
              <a:rect l="l" t="t" r="r" b="b"/>
              <a:pathLst>
                <a:path w="23253" h="24925" fill="none" extrusionOk="0">
                  <a:moveTo>
                    <a:pt x="23253" y="0"/>
                  </a:moveTo>
                  <a:lnTo>
                    <a:pt x="20517" y="1095"/>
                  </a:lnTo>
                  <a:lnTo>
                    <a:pt x="18542" y="5532"/>
                  </a:lnTo>
                  <a:lnTo>
                    <a:pt x="0" y="24925"/>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70" name="Google Shape;1205;p59">
              <a:extLst>
                <a:ext uri="{FF2B5EF4-FFF2-40B4-BE49-F238E27FC236}">
                  <a16:creationId xmlns:a16="http://schemas.microsoft.com/office/drawing/2014/main" id="{7252EB6F-AA5E-4A1B-AD77-C3062CB33574}"/>
                </a:ext>
              </a:extLst>
            </p:cNvPr>
            <p:cNvSpPr/>
            <p:nvPr/>
          </p:nvSpPr>
          <p:spPr>
            <a:xfrm>
              <a:off x="4521625" y="4365100"/>
              <a:ext cx="337425" cy="68400"/>
            </a:xfrm>
            <a:custGeom>
              <a:avLst/>
              <a:gdLst/>
              <a:ahLst/>
              <a:cxnLst/>
              <a:rect l="l" t="t" r="r" b="b"/>
              <a:pathLst>
                <a:path w="13497" h="2736" fill="none" extrusionOk="0">
                  <a:moveTo>
                    <a:pt x="1" y="0"/>
                  </a:moveTo>
                  <a:lnTo>
                    <a:pt x="13496" y="2736"/>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71" name="Google Shape;1206;p59">
              <a:extLst>
                <a:ext uri="{FF2B5EF4-FFF2-40B4-BE49-F238E27FC236}">
                  <a16:creationId xmlns:a16="http://schemas.microsoft.com/office/drawing/2014/main" id="{CBFEA946-788E-49EA-894D-D0715CA49C2B}"/>
                </a:ext>
              </a:extLst>
            </p:cNvPr>
            <p:cNvSpPr/>
            <p:nvPr/>
          </p:nvSpPr>
          <p:spPr>
            <a:xfrm>
              <a:off x="4502625" y="4399300"/>
              <a:ext cx="1451425" cy="854900"/>
            </a:xfrm>
            <a:custGeom>
              <a:avLst/>
              <a:gdLst/>
              <a:ahLst/>
              <a:cxnLst/>
              <a:rect l="l" t="t" r="r" b="b"/>
              <a:pathLst>
                <a:path w="58057" h="34196" fill="none" extrusionOk="0">
                  <a:moveTo>
                    <a:pt x="1" y="0"/>
                  </a:moveTo>
                  <a:lnTo>
                    <a:pt x="8755" y="1976"/>
                  </a:lnTo>
                  <a:lnTo>
                    <a:pt x="19363" y="9484"/>
                  </a:lnTo>
                  <a:lnTo>
                    <a:pt x="58056" y="34195"/>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72" name="Google Shape;1207;p59">
              <a:extLst>
                <a:ext uri="{FF2B5EF4-FFF2-40B4-BE49-F238E27FC236}">
                  <a16:creationId xmlns:a16="http://schemas.microsoft.com/office/drawing/2014/main" id="{7B0EC1D4-0FB7-485E-87B2-7914F92405E7}"/>
                </a:ext>
              </a:extLst>
            </p:cNvPr>
            <p:cNvSpPr/>
            <p:nvPr/>
          </p:nvSpPr>
          <p:spPr>
            <a:xfrm>
              <a:off x="5012525" y="4576350"/>
              <a:ext cx="693050" cy="519025"/>
            </a:xfrm>
            <a:custGeom>
              <a:avLst/>
              <a:gdLst/>
              <a:ahLst/>
              <a:cxnLst/>
              <a:rect l="l" t="t" r="r" b="b"/>
              <a:pathLst>
                <a:path w="27722" h="20761" fill="none" extrusionOk="0">
                  <a:moveTo>
                    <a:pt x="0" y="0"/>
                  </a:moveTo>
                  <a:cubicBezTo>
                    <a:pt x="0" y="0"/>
                    <a:pt x="9332" y="5016"/>
                    <a:pt x="14499" y="6870"/>
                  </a:cubicBezTo>
                  <a:lnTo>
                    <a:pt x="26049" y="14651"/>
                  </a:lnTo>
                  <a:lnTo>
                    <a:pt x="27721" y="2076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73" name="Google Shape;1208;p59">
              <a:extLst>
                <a:ext uri="{FF2B5EF4-FFF2-40B4-BE49-F238E27FC236}">
                  <a16:creationId xmlns:a16="http://schemas.microsoft.com/office/drawing/2014/main" id="{2B167AF1-8CB8-4831-B8FF-30D418C13471}"/>
                </a:ext>
              </a:extLst>
            </p:cNvPr>
            <p:cNvSpPr/>
            <p:nvPr/>
          </p:nvSpPr>
          <p:spPr>
            <a:xfrm>
              <a:off x="5399300" y="4918300"/>
              <a:ext cx="228000" cy="345775"/>
            </a:xfrm>
            <a:custGeom>
              <a:avLst/>
              <a:gdLst/>
              <a:ahLst/>
              <a:cxnLst/>
              <a:rect l="l" t="t" r="r" b="b"/>
              <a:pathLst>
                <a:path w="9120" h="13831" fill="none" extrusionOk="0">
                  <a:moveTo>
                    <a:pt x="9119" y="0"/>
                  </a:moveTo>
                  <a:lnTo>
                    <a:pt x="1" y="1383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74" name="Google Shape;1209;p59">
              <a:extLst>
                <a:ext uri="{FF2B5EF4-FFF2-40B4-BE49-F238E27FC236}">
                  <a16:creationId xmlns:a16="http://schemas.microsoft.com/office/drawing/2014/main" id="{4FEC2823-8956-43C2-9E5B-B567209F07B3}"/>
                </a:ext>
              </a:extLst>
            </p:cNvPr>
            <p:cNvSpPr/>
            <p:nvPr/>
          </p:nvSpPr>
          <p:spPr>
            <a:xfrm>
              <a:off x="5998100" y="4887900"/>
              <a:ext cx="234075" cy="387575"/>
            </a:xfrm>
            <a:custGeom>
              <a:avLst/>
              <a:gdLst/>
              <a:ahLst/>
              <a:cxnLst/>
              <a:rect l="l" t="t" r="r" b="b"/>
              <a:pathLst>
                <a:path w="9363" h="15503" fill="none" extrusionOk="0">
                  <a:moveTo>
                    <a:pt x="0" y="0"/>
                  </a:moveTo>
                  <a:cubicBezTo>
                    <a:pt x="0" y="0"/>
                    <a:pt x="2858" y="4499"/>
                    <a:pt x="5077" y="6931"/>
                  </a:cubicBezTo>
                  <a:cubicBezTo>
                    <a:pt x="7265" y="9393"/>
                    <a:pt x="9362" y="11976"/>
                    <a:pt x="8481" y="15502"/>
                  </a:cubicBezTo>
                </a:path>
              </a:pathLst>
            </a:custGeom>
            <a:solidFill>
              <a:schemeClr val="dk1"/>
            </a:solidFill>
            <a:ln w="28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75" name="Google Shape;1210;p59">
              <a:extLst>
                <a:ext uri="{FF2B5EF4-FFF2-40B4-BE49-F238E27FC236}">
                  <a16:creationId xmlns:a16="http://schemas.microsoft.com/office/drawing/2014/main" id="{A531EFF2-959A-494F-BFC8-18D6BFCEA6F2}"/>
                </a:ext>
              </a:extLst>
            </p:cNvPr>
            <p:cNvSpPr/>
            <p:nvPr/>
          </p:nvSpPr>
          <p:spPr>
            <a:xfrm>
              <a:off x="1112000" y="1678875"/>
              <a:ext cx="193025" cy="318425"/>
            </a:xfrm>
            <a:custGeom>
              <a:avLst/>
              <a:gdLst/>
              <a:ahLst/>
              <a:cxnLst/>
              <a:rect l="l" t="t" r="r" b="b"/>
              <a:pathLst>
                <a:path w="7721" h="12737" fill="none" extrusionOk="0">
                  <a:moveTo>
                    <a:pt x="0" y="12737"/>
                  </a:moveTo>
                  <a:lnTo>
                    <a:pt x="7721" y="1"/>
                  </a:lnTo>
                </a:path>
              </a:pathLst>
            </a:custGeom>
            <a:solidFill>
              <a:schemeClr val="dk1"/>
            </a:solidFill>
            <a:ln w="28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76" name="Google Shape;1211;p59">
              <a:extLst>
                <a:ext uri="{FF2B5EF4-FFF2-40B4-BE49-F238E27FC236}">
                  <a16:creationId xmlns:a16="http://schemas.microsoft.com/office/drawing/2014/main" id="{5E2254D7-EF13-4C21-B0AB-4E07C8C025E4}"/>
                </a:ext>
              </a:extLst>
            </p:cNvPr>
            <p:cNvSpPr/>
            <p:nvPr/>
          </p:nvSpPr>
          <p:spPr>
            <a:xfrm>
              <a:off x="177325" y="1426600"/>
              <a:ext cx="562350" cy="687725"/>
            </a:xfrm>
            <a:custGeom>
              <a:avLst/>
              <a:gdLst/>
              <a:ahLst/>
              <a:cxnLst/>
              <a:rect l="l" t="t" r="r" b="b"/>
              <a:pathLst>
                <a:path w="22494" h="27509" fill="none" extrusionOk="0">
                  <a:moveTo>
                    <a:pt x="22493" y="27509"/>
                  </a:moveTo>
                  <a:cubicBezTo>
                    <a:pt x="21916" y="25047"/>
                    <a:pt x="18876" y="22341"/>
                    <a:pt x="18876" y="22341"/>
                  </a:cubicBezTo>
                  <a:lnTo>
                    <a:pt x="16232" y="20274"/>
                  </a:lnTo>
                  <a:cubicBezTo>
                    <a:pt x="16232" y="20274"/>
                    <a:pt x="6961" y="3192"/>
                    <a:pt x="0" y="1"/>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77" name="Google Shape;1212;p59">
              <a:extLst>
                <a:ext uri="{FF2B5EF4-FFF2-40B4-BE49-F238E27FC236}">
                  <a16:creationId xmlns:a16="http://schemas.microsoft.com/office/drawing/2014/main" id="{0C2A1837-7687-4204-85A0-E127339DA0D3}"/>
                </a:ext>
              </a:extLst>
            </p:cNvPr>
            <p:cNvSpPr/>
            <p:nvPr/>
          </p:nvSpPr>
          <p:spPr>
            <a:xfrm>
              <a:off x="789800" y="1802000"/>
              <a:ext cx="182400" cy="217350"/>
            </a:xfrm>
            <a:custGeom>
              <a:avLst/>
              <a:gdLst/>
              <a:ahLst/>
              <a:cxnLst/>
              <a:rect l="l" t="t" r="r" b="b"/>
              <a:pathLst>
                <a:path w="7296" h="8694" fill="none" extrusionOk="0">
                  <a:moveTo>
                    <a:pt x="0" y="0"/>
                  </a:moveTo>
                  <a:cubicBezTo>
                    <a:pt x="0" y="0"/>
                    <a:pt x="5897" y="3283"/>
                    <a:pt x="7295" y="8693"/>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78" name="Google Shape;1213;p59">
              <a:extLst>
                <a:ext uri="{FF2B5EF4-FFF2-40B4-BE49-F238E27FC236}">
                  <a16:creationId xmlns:a16="http://schemas.microsoft.com/office/drawing/2014/main" id="{E1C38DEE-5734-44EE-AC7F-B41F7CD34D24}"/>
                </a:ext>
              </a:extLst>
            </p:cNvPr>
            <p:cNvSpPr/>
            <p:nvPr/>
          </p:nvSpPr>
          <p:spPr>
            <a:xfrm>
              <a:off x="453925" y="1321750"/>
              <a:ext cx="480275" cy="753075"/>
            </a:xfrm>
            <a:custGeom>
              <a:avLst/>
              <a:gdLst/>
              <a:ahLst/>
              <a:cxnLst/>
              <a:rect l="l" t="t" r="r" b="b"/>
              <a:pathLst>
                <a:path w="19211" h="30123" fill="none" extrusionOk="0">
                  <a:moveTo>
                    <a:pt x="19210" y="0"/>
                  </a:moveTo>
                  <a:lnTo>
                    <a:pt x="5168" y="24468"/>
                  </a:lnTo>
                  <a:lnTo>
                    <a:pt x="0" y="30122"/>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79" name="Google Shape;1214;p59">
              <a:extLst>
                <a:ext uri="{FF2B5EF4-FFF2-40B4-BE49-F238E27FC236}">
                  <a16:creationId xmlns:a16="http://schemas.microsoft.com/office/drawing/2014/main" id="{3E2C9BF3-4F1B-4A32-BB0F-611E04AEF0DA}"/>
                </a:ext>
              </a:extLst>
            </p:cNvPr>
            <p:cNvSpPr/>
            <p:nvPr/>
          </p:nvSpPr>
          <p:spPr>
            <a:xfrm>
              <a:off x="103600" y="1686475"/>
              <a:ext cx="479525" cy="247000"/>
            </a:xfrm>
            <a:custGeom>
              <a:avLst/>
              <a:gdLst/>
              <a:ahLst/>
              <a:cxnLst/>
              <a:rect l="l" t="t" r="r" b="b"/>
              <a:pathLst>
                <a:path w="19181" h="9880" fill="none" extrusionOk="0">
                  <a:moveTo>
                    <a:pt x="19181" y="9879"/>
                  </a:moveTo>
                  <a:lnTo>
                    <a:pt x="1"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80" name="Google Shape;1215;p59">
              <a:extLst>
                <a:ext uri="{FF2B5EF4-FFF2-40B4-BE49-F238E27FC236}">
                  <a16:creationId xmlns:a16="http://schemas.microsoft.com/office/drawing/2014/main" id="{D1E3913B-432A-42CF-800A-B1795DF60417}"/>
                </a:ext>
              </a:extLst>
            </p:cNvPr>
            <p:cNvSpPr/>
            <p:nvPr/>
          </p:nvSpPr>
          <p:spPr>
            <a:xfrm>
              <a:off x="186450" y="1910650"/>
              <a:ext cx="295625" cy="162650"/>
            </a:xfrm>
            <a:custGeom>
              <a:avLst/>
              <a:gdLst/>
              <a:ahLst/>
              <a:cxnLst/>
              <a:rect l="l" t="t" r="r" b="b"/>
              <a:pathLst>
                <a:path w="11825" h="6506" fill="none" extrusionOk="0">
                  <a:moveTo>
                    <a:pt x="0" y="1"/>
                  </a:moveTo>
                  <a:cubicBezTo>
                    <a:pt x="0" y="1"/>
                    <a:pt x="11824" y="3040"/>
                    <a:pt x="11247" y="6505"/>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81" name="Google Shape;1216;p59">
              <a:extLst>
                <a:ext uri="{FF2B5EF4-FFF2-40B4-BE49-F238E27FC236}">
                  <a16:creationId xmlns:a16="http://schemas.microsoft.com/office/drawing/2014/main" id="{F13F0A2D-FBF6-44B7-A53C-C79072CF8E68}"/>
                </a:ext>
              </a:extLst>
            </p:cNvPr>
            <p:cNvSpPr/>
            <p:nvPr/>
          </p:nvSpPr>
          <p:spPr>
            <a:xfrm>
              <a:off x="204675" y="953200"/>
              <a:ext cx="507625" cy="933150"/>
            </a:xfrm>
            <a:custGeom>
              <a:avLst/>
              <a:gdLst/>
              <a:ahLst/>
              <a:cxnLst/>
              <a:rect l="l" t="t" r="r" b="b"/>
              <a:pathLst>
                <a:path w="20305" h="37326" fill="none" extrusionOk="0">
                  <a:moveTo>
                    <a:pt x="1" y="37326"/>
                  </a:moveTo>
                  <a:lnTo>
                    <a:pt x="9150" y="16627"/>
                  </a:lnTo>
                  <a:lnTo>
                    <a:pt x="13010" y="2462"/>
                  </a:lnTo>
                  <a:lnTo>
                    <a:pt x="20305"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82" name="Google Shape;1217;p59">
              <a:extLst>
                <a:ext uri="{FF2B5EF4-FFF2-40B4-BE49-F238E27FC236}">
                  <a16:creationId xmlns:a16="http://schemas.microsoft.com/office/drawing/2014/main" id="{9C0F6EA7-E8AE-4A98-9BE2-0D83FFCD4062}"/>
                </a:ext>
              </a:extLst>
            </p:cNvPr>
            <p:cNvSpPr/>
            <p:nvPr/>
          </p:nvSpPr>
          <p:spPr>
            <a:xfrm>
              <a:off x="133250" y="594525"/>
              <a:ext cx="396675" cy="420250"/>
            </a:xfrm>
            <a:custGeom>
              <a:avLst/>
              <a:gdLst/>
              <a:ahLst/>
              <a:cxnLst/>
              <a:rect l="l" t="t" r="r" b="b"/>
              <a:pathLst>
                <a:path w="15867" h="16810" fill="none" extrusionOk="0">
                  <a:moveTo>
                    <a:pt x="15867" y="16809"/>
                  </a:moveTo>
                  <a:lnTo>
                    <a:pt x="13010" y="9180"/>
                  </a:lnTo>
                  <a:lnTo>
                    <a:pt x="0"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83" name="Google Shape;1218;p59">
              <a:extLst>
                <a:ext uri="{FF2B5EF4-FFF2-40B4-BE49-F238E27FC236}">
                  <a16:creationId xmlns:a16="http://schemas.microsoft.com/office/drawing/2014/main" id="{F343CA1B-E796-435C-89E1-B4043FB8FEB9}"/>
                </a:ext>
              </a:extLst>
            </p:cNvPr>
            <p:cNvSpPr/>
            <p:nvPr/>
          </p:nvSpPr>
          <p:spPr>
            <a:xfrm>
              <a:off x="159075" y="632525"/>
              <a:ext cx="354150" cy="414150"/>
            </a:xfrm>
            <a:custGeom>
              <a:avLst/>
              <a:gdLst/>
              <a:ahLst/>
              <a:cxnLst/>
              <a:rect l="l" t="t" r="r" b="b"/>
              <a:pathLst>
                <a:path w="14166" h="16566" fill="none" extrusionOk="0">
                  <a:moveTo>
                    <a:pt x="8755" y="0"/>
                  </a:moveTo>
                  <a:lnTo>
                    <a:pt x="1" y="10456"/>
                  </a:lnTo>
                  <a:lnTo>
                    <a:pt x="14165" y="16566"/>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84" name="Google Shape;1219;p59">
              <a:extLst>
                <a:ext uri="{FF2B5EF4-FFF2-40B4-BE49-F238E27FC236}">
                  <a16:creationId xmlns:a16="http://schemas.microsoft.com/office/drawing/2014/main" id="{A99C7066-038C-4F7A-B8ED-0D96507743B4}"/>
                </a:ext>
              </a:extLst>
            </p:cNvPr>
            <p:cNvSpPr/>
            <p:nvPr/>
          </p:nvSpPr>
          <p:spPr>
            <a:xfrm>
              <a:off x="458475" y="744975"/>
              <a:ext cx="62350" cy="79050"/>
            </a:xfrm>
            <a:custGeom>
              <a:avLst/>
              <a:gdLst/>
              <a:ahLst/>
              <a:cxnLst/>
              <a:rect l="l" t="t" r="r" b="b"/>
              <a:pathLst>
                <a:path w="2494" h="3162" fill="none" extrusionOk="0">
                  <a:moveTo>
                    <a:pt x="1" y="3162"/>
                  </a:moveTo>
                  <a:lnTo>
                    <a:pt x="2493"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85" name="Google Shape;1220;p59">
              <a:extLst>
                <a:ext uri="{FF2B5EF4-FFF2-40B4-BE49-F238E27FC236}">
                  <a16:creationId xmlns:a16="http://schemas.microsoft.com/office/drawing/2014/main" id="{74D09468-6694-4DA6-84AC-C3B1CD79970B}"/>
                </a:ext>
              </a:extLst>
            </p:cNvPr>
            <p:cNvSpPr/>
            <p:nvPr/>
          </p:nvSpPr>
          <p:spPr>
            <a:xfrm>
              <a:off x="177325" y="996500"/>
              <a:ext cx="158850" cy="535750"/>
            </a:xfrm>
            <a:custGeom>
              <a:avLst/>
              <a:gdLst/>
              <a:ahLst/>
              <a:cxnLst/>
              <a:rect l="l" t="t" r="r" b="b"/>
              <a:pathLst>
                <a:path w="6354" h="21430" fill="none" extrusionOk="0">
                  <a:moveTo>
                    <a:pt x="0" y="1"/>
                  </a:moveTo>
                  <a:lnTo>
                    <a:pt x="6353" y="8481"/>
                  </a:lnTo>
                  <a:lnTo>
                    <a:pt x="5198" y="2143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86" name="Google Shape;1221;p59">
              <a:extLst>
                <a:ext uri="{FF2B5EF4-FFF2-40B4-BE49-F238E27FC236}">
                  <a16:creationId xmlns:a16="http://schemas.microsoft.com/office/drawing/2014/main" id="{5503BDEC-73E9-462B-AD96-32862898CEE1}"/>
                </a:ext>
              </a:extLst>
            </p:cNvPr>
            <p:cNvSpPr/>
            <p:nvPr/>
          </p:nvSpPr>
          <p:spPr>
            <a:xfrm>
              <a:off x="82325" y="1257150"/>
              <a:ext cx="818450" cy="346525"/>
            </a:xfrm>
            <a:custGeom>
              <a:avLst/>
              <a:gdLst/>
              <a:ahLst/>
              <a:cxnLst/>
              <a:rect l="l" t="t" r="r" b="b"/>
              <a:pathLst>
                <a:path w="32738" h="13861" fill="none" extrusionOk="0">
                  <a:moveTo>
                    <a:pt x="1" y="0"/>
                  </a:moveTo>
                  <a:lnTo>
                    <a:pt x="14044" y="4469"/>
                  </a:lnTo>
                  <a:lnTo>
                    <a:pt x="32737" y="1386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87" name="Google Shape;1222;p59">
              <a:extLst>
                <a:ext uri="{FF2B5EF4-FFF2-40B4-BE49-F238E27FC236}">
                  <a16:creationId xmlns:a16="http://schemas.microsoft.com/office/drawing/2014/main" id="{5F454AC0-B5F7-494D-BEE8-044B83DC2ACD}"/>
                </a:ext>
              </a:extLst>
            </p:cNvPr>
            <p:cNvSpPr/>
            <p:nvPr/>
          </p:nvSpPr>
          <p:spPr>
            <a:xfrm>
              <a:off x="520800" y="355150"/>
              <a:ext cx="71450" cy="376950"/>
            </a:xfrm>
            <a:custGeom>
              <a:avLst/>
              <a:gdLst/>
              <a:ahLst/>
              <a:cxnLst/>
              <a:rect l="l" t="t" r="r" b="b"/>
              <a:pathLst>
                <a:path w="2858" h="15078" fill="none" extrusionOk="0">
                  <a:moveTo>
                    <a:pt x="0" y="15077"/>
                  </a:moveTo>
                  <a:lnTo>
                    <a:pt x="2857" y="10275"/>
                  </a:lnTo>
                  <a:lnTo>
                    <a:pt x="973"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88" name="Google Shape;1223;p59">
              <a:extLst>
                <a:ext uri="{FF2B5EF4-FFF2-40B4-BE49-F238E27FC236}">
                  <a16:creationId xmlns:a16="http://schemas.microsoft.com/office/drawing/2014/main" id="{B197293C-709B-498C-959F-E3F15FD2F4BB}"/>
                </a:ext>
              </a:extLst>
            </p:cNvPr>
            <p:cNvSpPr/>
            <p:nvPr/>
          </p:nvSpPr>
          <p:spPr>
            <a:xfrm>
              <a:off x="377175" y="399225"/>
              <a:ext cx="69175" cy="224950"/>
            </a:xfrm>
            <a:custGeom>
              <a:avLst/>
              <a:gdLst/>
              <a:ahLst/>
              <a:cxnLst/>
              <a:rect l="l" t="t" r="r" b="b"/>
              <a:pathLst>
                <a:path w="2767" h="8998" fill="none" extrusionOk="0">
                  <a:moveTo>
                    <a:pt x="1824" y="1"/>
                  </a:moveTo>
                  <a:cubicBezTo>
                    <a:pt x="1824" y="183"/>
                    <a:pt x="2766" y="5381"/>
                    <a:pt x="2766" y="5381"/>
                  </a:cubicBezTo>
                  <a:lnTo>
                    <a:pt x="0" y="8998"/>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89" name="Google Shape;1224;p59">
              <a:extLst>
                <a:ext uri="{FF2B5EF4-FFF2-40B4-BE49-F238E27FC236}">
                  <a16:creationId xmlns:a16="http://schemas.microsoft.com/office/drawing/2014/main" id="{FBADCA49-8C75-45B6-9279-EFB2EE5D5364}"/>
                </a:ext>
              </a:extLst>
            </p:cNvPr>
            <p:cNvSpPr/>
            <p:nvPr/>
          </p:nvSpPr>
          <p:spPr>
            <a:xfrm>
              <a:off x="287500" y="367325"/>
              <a:ext cx="557025" cy="244700"/>
            </a:xfrm>
            <a:custGeom>
              <a:avLst/>
              <a:gdLst/>
              <a:ahLst/>
              <a:cxnLst/>
              <a:rect l="l" t="t" r="r" b="b"/>
              <a:pathLst>
                <a:path w="22281" h="9788" fill="none" extrusionOk="0">
                  <a:moveTo>
                    <a:pt x="1" y="7569"/>
                  </a:moveTo>
                  <a:lnTo>
                    <a:pt x="6353" y="6657"/>
                  </a:lnTo>
                  <a:lnTo>
                    <a:pt x="12189" y="9788"/>
                  </a:lnTo>
                  <a:lnTo>
                    <a:pt x="22281"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90" name="Google Shape;1225;p59">
              <a:extLst>
                <a:ext uri="{FF2B5EF4-FFF2-40B4-BE49-F238E27FC236}">
                  <a16:creationId xmlns:a16="http://schemas.microsoft.com/office/drawing/2014/main" id="{7556916F-7412-4C1F-B60D-70AF3464638B}"/>
                </a:ext>
              </a:extLst>
            </p:cNvPr>
            <p:cNvSpPr/>
            <p:nvPr/>
          </p:nvSpPr>
          <p:spPr>
            <a:xfrm>
              <a:off x="1202425" y="356675"/>
              <a:ext cx="655050" cy="290300"/>
            </a:xfrm>
            <a:custGeom>
              <a:avLst/>
              <a:gdLst/>
              <a:ahLst/>
              <a:cxnLst/>
              <a:rect l="l" t="t" r="r" b="b"/>
              <a:pathLst>
                <a:path w="26202" h="11612" fill="none" extrusionOk="0">
                  <a:moveTo>
                    <a:pt x="122" y="2736"/>
                  </a:moveTo>
                  <a:cubicBezTo>
                    <a:pt x="0" y="5107"/>
                    <a:pt x="1550" y="7326"/>
                    <a:pt x="3556" y="8481"/>
                  </a:cubicBezTo>
                  <a:cubicBezTo>
                    <a:pt x="5593" y="9636"/>
                    <a:pt x="8025" y="9910"/>
                    <a:pt x="10365" y="9727"/>
                  </a:cubicBezTo>
                  <a:cubicBezTo>
                    <a:pt x="11429" y="9666"/>
                    <a:pt x="12493" y="9454"/>
                    <a:pt x="13526" y="9119"/>
                  </a:cubicBezTo>
                  <a:cubicBezTo>
                    <a:pt x="14225" y="8876"/>
                    <a:pt x="14985" y="8511"/>
                    <a:pt x="15715" y="8694"/>
                  </a:cubicBezTo>
                  <a:cubicBezTo>
                    <a:pt x="16627" y="8967"/>
                    <a:pt x="17083" y="10001"/>
                    <a:pt x="17812" y="10639"/>
                  </a:cubicBezTo>
                  <a:cubicBezTo>
                    <a:pt x="18937" y="11521"/>
                    <a:pt x="20487" y="11612"/>
                    <a:pt x="21703" y="10852"/>
                  </a:cubicBezTo>
                  <a:cubicBezTo>
                    <a:pt x="22888" y="10092"/>
                    <a:pt x="23648" y="8815"/>
                    <a:pt x="23770" y="7387"/>
                  </a:cubicBezTo>
                  <a:cubicBezTo>
                    <a:pt x="23861" y="6536"/>
                    <a:pt x="23770" y="5654"/>
                    <a:pt x="24104" y="4864"/>
                  </a:cubicBezTo>
                  <a:cubicBezTo>
                    <a:pt x="24378" y="4165"/>
                    <a:pt x="24985" y="3618"/>
                    <a:pt x="25411" y="2979"/>
                  </a:cubicBezTo>
                  <a:cubicBezTo>
                    <a:pt x="25958" y="2098"/>
                    <a:pt x="26201" y="1034"/>
                    <a:pt x="26019" y="1"/>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91" name="Google Shape;1226;p59">
              <a:extLst>
                <a:ext uri="{FF2B5EF4-FFF2-40B4-BE49-F238E27FC236}">
                  <a16:creationId xmlns:a16="http://schemas.microsoft.com/office/drawing/2014/main" id="{880E7BB5-2256-4FFA-824E-F15EA6041FF3}"/>
                </a:ext>
              </a:extLst>
            </p:cNvPr>
            <p:cNvSpPr/>
            <p:nvPr/>
          </p:nvSpPr>
          <p:spPr>
            <a:xfrm>
              <a:off x="2304250" y="528425"/>
              <a:ext cx="295625" cy="164150"/>
            </a:xfrm>
            <a:custGeom>
              <a:avLst/>
              <a:gdLst/>
              <a:ahLst/>
              <a:cxnLst/>
              <a:rect l="l" t="t" r="r" b="b"/>
              <a:pathLst>
                <a:path w="11825" h="6566" fill="none" extrusionOk="0">
                  <a:moveTo>
                    <a:pt x="11825" y="6566"/>
                  </a:moveTo>
                  <a:lnTo>
                    <a:pt x="7296" y="2401"/>
                  </a:lnTo>
                  <a:cubicBezTo>
                    <a:pt x="7296" y="2401"/>
                    <a:pt x="1733" y="2280"/>
                    <a:pt x="1" y="0"/>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92" name="Google Shape;1227;p59">
              <a:extLst>
                <a:ext uri="{FF2B5EF4-FFF2-40B4-BE49-F238E27FC236}">
                  <a16:creationId xmlns:a16="http://schemas.microsoft.com/office/drawing/2014/main" id="{64F2BB7F-7C32-4F62-8133-9F947E258FE2}"/>
                </a:ext>
              </a:extLst>
            </p:cNvPr>
            <p:cNvSpPr/>
            <p:nvPr/>
          </p:nvSpPr>
          <p:spPr>
            <a:xfrm>
              <a:off x="2486625" y="356675"/>
              <a:ext cx="66150" cy="231800"/>
            </a:xfrm>
            <a:custGeom>
              <a:avLst/>
              <a:gdLst/>
              <a:ahLst/>
              <a:cxnLst/>
              <a:rect l="l" t="t" r="r" b="b"/>
              <a:pathLst>
                <a:path w="2646" h="9272" fill="none" extrusionOk="0">
                  <a:moveTo>
                    <a:pt x="1" y="9271"/>
                  </a:moveTo>
                  <a:lnTo>
                    <a:pt x="2645"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93" name="Google Shape;1228;p59">
              <a:extLst>
                <a:ext uri="{FF2B5EF4-FFF2-40B4-BE49-F238E27FC236}">
                  <a16:creationId xmlns:a16="http://schemas.microsoft.com/office/drawing/2014/main" id="{26450495-D96D-4FB7-BA7C-E9EF434B3393}"/>
                </a:ext>
              </a:extLst>
            </p:cNvPr>
            <p:cNvSpPr/>
            <p:nvPr/>
          </p:nvSpPr>
          <p:spPr>
            <a:xfrm>
              <a:off x="2733600" y="353650"/>
              <a:ext cx="75250" cy="408825"/>
            </a:xfrm>
            <a:custGeom>
              <a:avLst/>
              <a:gdLst/>
              <a:ahLst/>
              <a:cxnLst/>
              <a:rect l="l" t="t" r="r" b="b"/>
              <a:pathLst>
                <a:path w="3010" h="16353" fill="none" extrusionOk="0">
                  <a:moveTo>
                    <a:pt x="3010" y="16353"/>
                  </a:moveTo>
                  <a:lnTo>
                    <a:pt x="0"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94" name="Google Shape;1229;p59">
              <a:extLst>
                <a:ext uri="{FF2B5EF4-FFF2-40B4-BE49-F238E27FC236}">
                  <a16:creationId xmlns:a16="http://schemas.microsoft.com/office/drawing/2014/main" id="{CB00C577-750B-4905-9DD5-FCBBA680D67D}"/>
                </a:ext>
              </a:extLst>
            </p:cNvPr>
            <p:cNvSpPr/>
            <p:nvPr/>
          </p:nvSpPr>
          <p:spPr>
            <a:xfrm>
              <a:off x="6251150" y="677350"/>
              <a:ext cx="12175" cy="216600"/>
            </a:xfrm>
            <a:custGeom>
              <a:avLst/>
              <a:gdLst/>
              <a:ahLst/>
              <a:cxnLst/>
              <a:rect l="l" t="t" r="r" b="b"/>
              <a:pathLst>
                <a:path w="487" h="8664" fill="none" extrusionOk="0">
                  <a:moveTo>
                    <a:pt x="0" y="1"/>
                  </a:moveTo>
                  <a:lnTo>
                    <a:pt x="487" y="8663"/>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95" name="Google Shape;1230;p59">
              <a:extLst>
                <a:ext uri="{FF2B5EF4-FFF2-40B4-BE49-F238E27FC236}">
                  <a16:creationId xmlns:a16="http://schemas.microsoft.com/office/drawing/2014/main" id="{A01B19E0-2C1A-4025-88EB-A70C5F6E67FA}"/>
                </a:ext>
              </a:extLst>
            </p:cNvPr>
            <p:cNvSpPr/>
            <p:nvPr/>
          </p:nvSpPr>
          <p:spPr>
            <a:xfrm>
              <a:off x="6082450" y="399225"/>
              <a:ext cx="165675" cy="240150"/>
            </a:xfrm>
            <a:custGeom>
              <a:avLst/>
              <a:gdLst/>
              <a:ahLst/>
              <a:cxnLst/>
              <a:rect l="l" t="t" r="r" b="b"/>
              <a:pathLst>
                <a:path w="6627" h="9606" fill="none" extrusionOk="0">
                  <a:moveTo>
                    <a:pt x="6627" y="9606"/>
                  </a:moveTo>
                  <a:lnTo>
                    <a:pt x="0"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96" name="Google Shape;1231;p59">
              <a:extLst>
                <a:ext uri="{FF2B5EF4-FFF2-40B4-BE49-F238E27FC236}">
                  <a16:creationId xmlns:a16="http://schemas.microsoft.com/office/drawing/2014/main" id="{B2332967-EAEF-4AC6-9C10-3ED8FB4DA9DA}"/>
                </a:ext>
              </a:extLst>
            </p:cNvPr>
            <p:cNvSpPr/>
            <p:nvPr/>
          </p:nvSpPr>
          <p:spPr>
            <a:xfrm>
              <a:off x="7182000" y="423550"/>
              <a:ext cx="228000" cy="362500"/>
            </a:xfrm>
            <a:custGeom>
              <a:avLst/>
              <a:gdLst/>
              <a:ahLst/>
              <a:cxnLst/>
              <a:rect l="l" t="t" r="r" b="b"/>
              <a:pathLst>
                <a:path w="9120" h="14500" fill="none" extrusionOk="0">
                  <a:moveTo>
                    <a:pt x="1" y="0"/>
                  </a:moveTo>
                  <a:cubicBezTo>
                    <a:pt x="487" y="1247"/>
                    <a:pt x="9120" y="14499"/>
                    <a:pt x="9120" y="14499"/>
                  </a:cubicBezTo>
                  <a:lnTo>
                    <a:pt x="1" y="1313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97" name="Google Shape;1232;p59">
              <a:extLst>
                <a:ext uri="{FF2B5EF4-FFF2-40B4-BE49-F238E27FC236}">
                  <a16:creationId xmlns:a16="http://schemas.microsoft.com/office/drawing/2014/main" id="{074A6C58-55B8-449C-9943-76A325F9810F}"/>
                </a:ext>
              </a:extLst>
            </p:cNvPr>
            <p:cNvSpPr/>
            <p:nvPr/>
          </p:nvSpPr>
          <p:spPr>
            <a:xfrm>
              <a:off x="7169100" y="785250"/>
              <a:ext cx="240900" cy="300200"/>
            </a:xfrm>
            <a:custGeom>
              <a:avLst/>
              <a:gdLst/>
              <a:ahLst/>
              <a:cxnLst/>
              <a:rect l="l" t="t" r="r" b="b"/>
              <a:pathLst>
                <a:path w="9636" h="12008" fill="none" extrusionOk="0">
                  <a:moveTo>
                    <a:pt x="9636" y="1"/>
                  </a:moveTo>
                  <a:lnTo>
                    <a:pt x="0" y="12007"/>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98" name="Google Shape;1233;p59">
              <a:extLst>
                <a:ext uri="{FF2B5EF4-FFF2-40B4-BE49-F238E27FC236}">
                  <a16:creationId xmlns:a16="http://schemas.microsoft.com/office/drawing/2014/main" id="{AB51D448-1FF9-4B70-8F4F-6F2E0D60A7BC}"/>
                </a:ext>
              </a:extLst>
            </p:cNvPr>
            <p:cNvSpPr/>
            <p:nvPr/>
          </p:nvSpPr>
          <p:spPr>
            <a:xfrm>
              <a:off x="7182000" y="935725"/>
              <a:ext cx="259925" cy="310050"/>
            </a:xfrm>
            <a:custGeom>
              <a:avLst/>
              <a:gdLst/>
              <a:ahLst/>
              <a:cxnLst/>
              <a:rect l="l" t="t" r="r" b="b"/>
              <a:pathLst>
                <a:path w="10397" h="12402" fill="none" extrusionOk="0">
                  <a:moveTo>
                    <a:pt x="10396" y="0"/>
                  </a:moveTo>
                  <a:lnTo>
                    <a:pt x="1" y="1240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99" name="Google Shape;1234;p59">
              <a:extLst>
                <a:ext uri="{FF2B5EF4-FFF2-40B4-BE49-F238E27FC236}">
                  <a16:creationId xmlns:a16="http://schemas.microsoft.com/office/drawing/2014/main" id="{547B58E8-2568-4F3B-A039-7CE664182464}"/>
                </a:ext>
              </a:extLst>
            </p:cNvPr>
            <p:cNvSpPr/>
            <p:nvPr/>
          </p:nvSpPr>
          <p:spPr>
            <a:xfrm>
              <a:off x="7191900" y="1291350"/>
              <a:ext cx="240150" cy="30425"/>
            </a:xfrm>
            <a:custGeom>
              <a:avLst/>
              <a:gdLst/>
              <a:ahLst/>
              <a:cxnLst/>
              <a:rect l="l" t="t" r="r" b="b"/>
              <a:pathLst>
                <a:path w="9606" h="1217" fill="none" extrusionOk="0">
                  <a:moveTo>
                    <a:pt x="0" y="1216"/>
                  </a:moveTo>
                  <a:lnTo>
                    <a:pt x="9605"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400" name="Google Shape;1235;p59">
              <a:extLst>
                <a:ext uri="{FF2B5EF4-FFF2-40B4-BE49-F238E27FC236}">
                  <a16:creationId xmlns:a16="http://schemas.microsoft.com/office/drawing/2014/main" id="{2EB101F5-F1A7-4542-A33E-DFCAE300E0BF}"/>
                </a:ext>
              </a:extLst>
            </p:cNvPr>
            <p:cNvSpPr/>
            <p:nvPr/>
          </p:nvSpPr>
          <p:spPr>
            <a:xfrm>
              <a:off x="7191900" y="1724475"/>
              <a:ext cx="265225" cy="30425"/>
            </a:xfrm>
            <a:custGeom>
              <a:avLst/>
              <a:gdLst/>
              <a:ahLst/>
              <a:cxnLst/>
              <a:rect l="l" t="t" r="r" b="b"/>
              <a:pathLst>
                <a:path w="10609" h="1217" fill="none" extrusionOk="0">
                  <a:moveTo>
                    <a:pt x="0" y="1217"/>
                  </a:moveTo>
                  <a:lnTo>
                    <a:pt x="10608"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401" name="Google Shape;1236;p59">
              <a:extLst>
                <a:ext uri="{FF2B5EF4-FFF2-40B4-BE49-F238E27FC236}">
                  <a16:creationId xmlns:a16="http://schemas.microsoft.com/office/drawing/2014/main" id="{6853CC3D-77EF-463B-852D-D38158221E69}"/>
                </a:ext>
              </a:extLst>
            </p:cNvPr>
            <p:cNvSpPr/>
            <p:nvPr/>
          </p:nvSpPr>
          <p:spPr>
            <a:xfrm>
              <a:off x="6738225" y="2848350"/>
              <a:ext cx="691525" cy="1872400"/>
            </a:xfrm>
            <a:custGeom>
              <a:avLst/>
              <a:gdLst/>
              <a:ahLst/>
              <a:cxnLst/>
              <a:rect l="l" t="t" r="r" b="b"/>
              <a:pathLst>
                <a:path w="27661" h="74896" fill="none" extrusionOk="0">
                  <a:moveTo>
                    <a:pt x="27661" y="1"/>
                  </a:moveTo>
                  <a:lnTo>
                    <a:pt x="12676" y="46232"/>
                  </a:lnTo>
                  <a:cubicBezTo>
                    <a:pt x="12676" y="46232"/>
                    <a:pt x="1885" y="62312"/>
                    <a:pt x="1" y="74895"/>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402" name="Google Shape;1237;p59">
              <a:extLst>
                <a:ext uri="{FF2B5EF4-FFF2-40B4-BE49-F238E27FC236}">
                  <a16:creationId xmlns:a16="http://schemas.microsoft.com/office/drawing/2014/main" id="{3D4C941D-1EA7-49DE-884F-D3F465394238}"/>
                </a:ext>
              </a:extLst>
            </p:cNvPr>
            <p:cNvSpPr/>
            <p:nvPr/>
          </p:nvSpPr>
          <p:spPr>
            <a:xfrm>
              <a:off x="6814975" y="4457800"/>
              <a:ext cx="658100" cy="244700"/>
            </a:xfrm>
            <a:custGeom>
              <a:avLst/>
              <a:gdLst/>
              <a:ahLst/>
              <a:cxnLst/>
              <a:rect l="l" t="t" r="r" b="b"/>
              <a:pathLst>
                <a:path w="26324" h="9788" fill="none" extrusionOk="0">
                  <a:moveTo>
                    <a:pt x="1" y="1"/>
                  </a:moveTo>
                  <a:lnTo>
                    <a:pt x="26323" y="9788"/>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403" name="Google Shape;1238;p59">
              <a:extLst>
                <a:ext uri="{FF2B5EF4-FFF2-40B4-BE49-F238E27FC236}">
                  <a16:creationId xmlns:a16="http://schemas.microsoft.com/office/drawing/2014/main" id="{5EFABD61-29B4-41D5-AAA5-7EAD66DF5FB2}"/>
                </a:ext>
              </a:extLst>
            </p:cNvPr>
            <p:cNvSpPr/>
            <p:nvPr/>
          </p:nvSpPr>
          <p:spPr>
            <a:xfrm>
              <a:off x="7116650" y="4046700"/>
              <a:ext cx="380750" cy="768275"/>
            </a:xfrm>
            <a:custGeom>
              <a:avLst/>
              <a:gdLst/>
              <a:ahLst/>
              <a:cxnLst/>
              <a:rect l="l" t="t" r="r" b="b"/>
              <a:pathLst>
                <a:path w="15230" h="30731" fill="none" extrusionOk="0">
                  <a:moveTo>
                    <a:pt x="1" y="30731"/>
                  </a:moveTo>
                  <a:lnTo>
                    <a:pt x="3496" y="19970"/>
                  </a:lnTo>
                  <a:lnTo>
                    <a:pt x="15229"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404" name="Google Shape;1239;p59">
              <a:extLst>
                <a:ext uri="{FF2B5EF4-FFF2-40B4-BE49-F238E27FC236}">
                  <a16:creationId xmlns:a16="http://schemas.microsoft.com/office/drawing/2014/main" id="{E4E47BC4-9F28-4D25-A090-821070AB5188}"/>
                </a:ext>
              </a:extLst>
            </p:cNvPr>
            <p:cNvSpPr/>
            <p:nvPr/>
          </p:nvSpPr>
          <p:spPr>
            <a:xfrm>
              <a:off x="7187325" y="3837725"/>
              <a:ext cx="358700" cy="188475"/>
            </a:xfrm>
            <a:custGeom>
              <a:avLst/>
              <a:gdLst/>
              <a:ahLst/>
              <a:cxnLst/>
              <a:rect l="l" t="t" r="r" b="b"/>
              <a:pathLst>
                <a:path w="14348" h="7539" fill="none" extrusionOk="0">
                  <a:moveTo>
                    <a:pt x="1" y="1"/>
                  </a:moveTo>
                  <a:lnTo>
                    <a:pt x="14347" y="7539"/>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405" name="Google Shape;1240;p59">
              <a:extLst>
                <a:ext uri="{FF2B5EF4-FFF2-40B4-BE49-F238E27FC236}">
                  <a16:creationId xmlns:a16="http://schemas.microsoft.com/office/drawing/2014/main" id="{4A7112B4-44EF-40FB-B6B9-7F11FCA621BD}"/>
                </a:ext>
              </a:extLst>
            </p:cNvPr>
            <p:cNvSpPr/>
            <p:nvPr/>
          </p:nvSpPr>
          <p:spPr>
            <a:xfrm>
              <a:off x="5510250" y="2820250"/>
              <a:ext cx="819175" cy="85875"/>
            </a:xfrm>
            <a:custGeom>
              <a:avLst/>
              <a:gdLst/>
              <a:ahLst/>
              <a:cxnLst/>
              <a:rect l="l" t="t" r="r" b="b"/>
              <a:pathLst>
                <a:path w="32767" h="3435" fill="none" extrusionOk="0">
                  <a:moveTo>
                    <a:pt x="0" y="3435"/>
                  </a:moveTo>
                  <a:cubicBezTo>
                    <a:pt x="0" y="3435"/>
                    <a:pt x="14560" y="0"/>
                    <a:pt x="20943" y="182"/>
                  </a:cubicBezTo>
                  <a:lnTo>
                    <a:pt x="32767" y="182"/>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406" name="Google Shape;1241;p59">
              <a:extLst>
                <a:ext uri="{FF2B5EF4-FFF2-40B4-BE49-F238E27FC236}">
                  <a16:creationId xmlns:a16="http://schemas.microsoft.com/office/drawing/2014/main" id="{D1CC391F-7DF7-49A2-ABDC-91BE7EBC1D82}"/>
                </a:ext>
              </a:extLst>
            </p:cNvPr>
            <p:cNvSpPr/>
            <p:nvPr/>
          </p:nvSpPr>
          <p:spPr>
            <a:xfrm>
              <a:off x="5915275" y="2906100"/>
              <a:ext cx="1618600" cy="488650"/>
            </a:xfrm>
            <a:custGeom>
              <a:avLst/>
              <a:gdLst/>
              <a:ahLst/>
              <a:cxnLst/>
              <a:rect l="l" t="t" r="r" b="b"/>
              <a:pathLst>
                <a:path w="64744" h="19546" fill="none" extrusionOk="0">
                  <a:moveTo>
                    <a:pt x="669" y="2311"/>
                  </a:moveTo>
                  <a:lnTo>
                    <a:pt x="639" y="8390"/>
                  </a:lnTo>
                  <a:lnTo>
                    <a:pt x="0" y="19545"/>
                  </a:lnTo>
                  <a:lnTo>
                    <a:pt x="13435" y="8056"/>
                  </a:lnTo>
                  <a:lnTo>
                    <a:pt x="64743"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407" name="Google Shape;1242;p59">
              <a:extLst>
                <a:ext uri="{FF2B5EF4-FFF2-40B4-BE49-F238E27FC236}">
                  <a16:creationId xmlns:a16="http://schemas.microsoft.com/office/drawing/2014/main" id="{16AFAFDE-926D-4621-A15A-810625A95A17}"/>
                </a:ext>
              </a:extLst>
            </p:cNvPr>
            <p:cNvSpPr/>
            <p:nvPr/>
          </p:nvSpPr>
          <p:spPr>
            <a:xfrm>
              <a:off x="5915275" y="3394725"/>
              <a:ext cx="47900" cy="130725"/>
            </a:xfrm>
            <a:custGeom>
              <a:avLst/>
              <a:gdLst/>
              <a:ahLst/>
              <a:cxnLst/>
              <a:rect l="l" t="t" r="r" b="b"/>
              <a:pathLst>
                <a:path w="1916" h="5229" fill="none" extrusionOk="0">
                  <a:moveTo>
                    <a:pt x="1915" y="5228"/>
                  </a:moveTo>
                  <a:lnTo>
                    <a:pt x="0"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408" name="Google Shape;1243;p59">
              <a:extLst>
                <a:ext uri="{FF2B5EF4-FFF2-40B4-BE49-F238E27FC236}">
                  <a16:creationId xmlns:a16="http://schemas.microsoft.com/office/drawing/2014/main" id="{2D24FC69-ACDD-4A65-AEE6-AF5B928CC409}"/>
                </a:ext>
              </a:extLst>
            </p:cNvPr>
            <p:cNvSpPr/>
            <p:nvPr/>
          </p:nvSpPr>
          <p:spPr>
            <a:xfrm>
              <a:off x="178850" y="3184225"/>
              <a:ext cx="1990175" cy="1016000"/>
            </a:xfrm>
            <a:custGeom>
              <a:avLst/>
              <a:gdLst/>
              <a:ahLst/>
              <a:cxnLst/>
              <a:rect l="l" t="t" r="r" b="b"/>
              <a:pathLst>
                <a:path w="79607" h="40640" fill="none" extrusionOk="0">
                  <a:moveTo>
                    <a:pt x="79606" y="40366"/>
                  </a:moveTo>
                  <a:cubicBezTo>
                    <a:pt x="77692" y="40518"/>
                    <a:pt x="75625" y="40639"/>
                    <a:pt x="73953" y="39667"/>
                  </a:cubicBezTo>
                  <a:cubicBezTo>
                    <a:pt x="73132" y="39120"/>
                    <a:pt x="72403" y="38481"/>
                    <a:pt x="71764" y="37813"/>
                  </a:cubicBezTo>
                  <a:cubicBezTo>
                    <a:pt x="70792" y="36931"/>
                    <a:pt x="69789" y="36141"/>
                    <a:pt x="68755" y="35411"/>
                  </a:cubicBezTo>
                  <a:cubicBezTo>
                    <a:pt x="67843" y="34743"/>
                    <a:pt x="66931" y="34074"/>
                    <a:pt x="65837" y="33800"/>
                  </a:cubicBezTo>
                  <a:cubicBezTo>
                    <a:pt x="64074" y="33345"/>
                    <a:pt x="62129" y="34013"/>
                    <a:pt x="60396" y="33466"/>
                  </a:cubicBezTo>
                  <a:cubicBezTo>
                    <a:pt x="57083" y="32433"/>
                    <a:pt x="55989" y="27478"/>
                    <a:pt x="52554" y="26901"/>
                  </a:cubicBezTo>
                  <a:cubicBezTo>
                    <a:pt x="51855" y="26779"/>
                    <a:pt x="51126" y="26870"/>
                    <a:pt x="50427" y="26779"/>
                  </a:cubicBezTo>
                  <a:cubicBezTo>
                    <a:pt x="49393" y="26627"/>
                    <a:pt x="48451" y="26080"/>
                    <a:pt x="47813" y="25229"/>
                  </a:cubicBezTo>
                  <a:cubicBezTo>
                    <a:pt x="47296" y="24499"/>
                    <a:pt x="46961" y="23557"/>
                    <a:pt x="46202" y="23162"/>
                  </a:cubicBezTo>
                  <a:cubicBezTo>
                    <a:pt x="45411" y="22736"/>
                    <a:pt x="44408" y="23040"/>
                    <a:pt x="43496" y="23040"/>
                  </a:cubicBezTo>
                  <a:cubicBezTo>
                    <a:pt x="42037" y="23010"/>
                    <a:pt x="40761" y="22129"/>
                    <a:pt x="39758" y="21095"/>
                  </a:cubicBezTo>
                  <a:cubicBezTo>
                    <a:pt x="38755" y="20062"/>
                    <a:pt x="37934" y="18815"/>
                    <a:pt x="36901" y="17812"/>
                  </a:cubicBezTo>
                  <a:cubicBezTo>
                    <a:pt x="34317" y="15350"/>
                    <a:pt x="30639" y="14469"/>
                    <a:pt x="27143" y="13709"/>
                  </a:cubicBezTo>
                  <a:cubicBezTo>
                    <a:pt x="24712" y="13162"/>
                    <a:pt x="22615" y="11034"/>
                    <a:pt x="20730" y="9393"/>
                  </a:cubicBezTo>
                  <a:cubicBezTo>
                    <a:pt x="19636" y="8420"/>
                    <a:pt x="18602" y="7356"/>
                    <a:pt x="17447" y="6475"/>
                  </a:cubicBezTo>
                  <a:cubicBezTo>
                    <a:pt x="13222" y="3283"/>
                    <a:pt x="7599" y="3040"/>
                    <a:pt x="2462" y="1794"/>
                  </a:cubicBezTo>
                  <a:cubicBezTo>
                    <a:pt x="1429" y="1520"/>
                    <a:pt x="183" y="1064"/>
                    <a:pt x="0" y="1"/>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409" name="Google Shape;1244;p59">
              <a:extLst>
                <a:ext uri="{FF2B5EF4-FFF2-40B4-BE49-F238E27FC236}">
                  <a16:creationId xmlns:a16="http://schemas.microsoft.com/office/drawing/2014/main" id="{A52BFD7F-8683-48E5-AA95-8FC1ED5B6855}"/>
                </a:ext>
              </a:extLst>
            </p:cNvPr>
            <p:cNvSpPr/>
            <p:nvPr/>
          </p:nvSpPr>
          <p:spPr>
            <a:xfrm>
              <a:off x="2314900" y="3832425"/>
              <a:ext cx="1079075" cy="693025"/>
            </a:xfrm>
            <a:custGeom>
              <a:avLst/>
              <a:gdLst/>
              <a:ahLst/>
              <a:cxnLst/>
              <a:rect l="l" t="t" r="r" b="b"/>
              <a:pathLst>
                <a:path w="43163" h="27721" fill="none" extrusionOk="0">
                  <a:moveTo>
                    <a:pt x="43162" y="27721"/>
                  </a:moveTo>
                  <a:lnTo>
                    <a:pt x="0" y="4377"/>
                  </a:lnTo>
                  <a:lnTo>
                    <a:pt x="2675" y="0"/>
                  </a:lnTo>
                </a:path>
              </a:pathLst>
            </a:custGeom>
            <a:solidFill>
              <a:schemeClr val="dk1"/>
            </a:solidFill>
            <a:ln w="28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410" name="Google Shape;1245;p59">
              <a:extLst>
                <a:ext uri="{FF2B5EF4-FFF2-40B4-BE49-F238E27FC236}">
                  <a16:creationId xmlns:a16="http://schemas.microsoft.com/office/drawing/2014/main" id="{2F377034-8DBF-4A5F-88D9-A858993C6EBB}"/>
                </a:ext>
              </a:extLst>
            </p:cNvPr>
            <p:cNvSpPr/>
            <p:nvPr/>
          </p:nvSpPr>
          <p:spPr>
            <a:xfrm>
              <a:off x="5746575" y="1623425"/>
              <a:ext cx="1164175" cy="1902775"/>
            </a:xfrm>
            <a:custGeom>
              <a:avLst/>
              <a:gdLst/>
              <a:ahLst/>
              <a:cxnLst/>
              <a:rect l="l" t="t" r="r" b="b"/>
              <a:pathLst>
                <a:path w="46567" h="76111" fill="none" extrusionOk="0">
                  <a:moveTo>
                    <a:pt x="4134" y="58299"/>
                  </a:moveTo>
                  <a:lnTo>
                    <a:pt x="46567" y="0"/>
                  </a:lnTo>
                  <a:lnTo>
                    <a:pt x="7417" y="53618"/>
                  </a:lnTo>
                  <a:lnTo>
                    <a:pt x="0" y="68025"/>
                  </a:lnTo>
                  <a:lnTo>
                    <a:pt x="0" y="76111"/>
                  </a:lnTo>
                </a:path>
              </a:pathLst>
            </a:custGeom>
            <a:solidFill>
              <a:schemeClr val="dk1"/>
            </a:solidFill>
            <a:ln w="28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Graphic 3">
            <a:extLst>
              <a:ext uri="{FF2B5EF4-FFF2-40B4-BE49-F238E27FC236}">
                <a16:creationId xmlns:a16="http://schemas.microsoft.com/office/drawing/2014/main" id="{FBA8FC79-344D-B9A5-FD17-90C96F49673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27151" y="6008242"/>
            <a:ext cx="2298808" cy="689110"/>
          </a:xfrm>
          <a:prstGeom prst="rect">
            <a:avLst/>
          </a:prstGeom>
        </p:spPr>
      </p:pic>
      <p:pic>
        <p:nvPicPr>
          <p:cNvPr id="6" name="Graphic 5">
            <a:extLst>
              <a:ext uri="{FF2B5EF4-FFF2-40B4-BE49-F238E27FC236}">
                <a16:creationId xmlns:a16="http://schemas.microsoft.com/office/drawing/2014/main" id="{2DEA98C9-304A-3FE4-3CDD-B420B660FF0D}"/>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791376" y="5941013"/>
            <a:ext cx="1147422" cy="756339"/>
          </a:xfrm>
          <a:prstGeom prst="rect">
            <a:avLst/>
          </a:prstGeom>
        </p:spPr>
      </p:pic>
    </p:spTree>
    <p:extLst>
      <p:ext uri="{BB962C8B-B14F-4D97-AF65-F5344CB8AC3E}">
        <p14:creationId xmlns:p14="http://schemas.microsoft.com/office/powerpoint/2010/main" val="2755169582"/>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77" name="Google Shape;1112;p59">
            <a:extLst>
              <a:ext uri="{FF2B5EF4-FFF2-40B4-BE49-F238E27FC236}">
                <a16:creationId xmlns:a16="http://schemas.microsoft.com/office/drawing/2014/main" id="{0E2EAC87-6CFA-4A3F-BC05-54B31BECA156}"/>
              </a:ext>
            </a:extLst>
          </p:cNvPr>
          <p:cNvGrpSpPr/>
          <p:nvPr/>
        </p:nvGrpSpPr>
        <p:grpSpPr>
          <a:xfrm>
            <a:off x="-264368" y="-391886"/>
            <a:ext cx="12456368" cy="7249886"/>
            <a:chOff x="-65850" y="131750"/>
            <a:chExt cx="7693950" cy="5266825"/>
          </a:xfrm>
        </p:grpSpPr>
        <p:sp>
          <p:nvSpPr>
            <p:cNvPr id="278" name="Google Shape;1113;p59">
              <a:extLst>
                <a:ext uri="{FF2B5EF4-FFF2-40B4-BE49-F238E27FC236}">
                  <a16:creationId xmlns:a16="http://schemas.microsoft.com/office/drawing/2014/main" id="{945F9DE7-4978-41CA-9749-00AB01FE5815}"/>
                </a:ext>
              </a:extLst>
            </p:cNvPr>
            <p:cNvSpPr/>
            <p:nvPr/>
          </p:nvSpPr>
          <p:spPr>
            <a:xfrm>
              <a:off x="155275" y="3830125"/>
              <a:ext cx="2662700" cy="1460550"/>
            </a:xfrm>
            <a:custGeom>
              <a:avLst/>
              <a:gdLst/>
              <a:ahLst/>
              <a:cxnLst/>
              <a:rect l="l" t="t" r="r" b="b"/>
              <a:pathLst>
                <a:path w="106508" h="58422" fill="none" extrusionOk="0">
                  <a:moveTo>
                    <a:pt x="1" y="122"/>
                  </a:moveTo>
                  <a:cubicBezTo>
                    <a:pt x="1034" y="1"/>
                    <a:pt x="3101" y="609"/>
                    <a:pt x="3466" y="1551"/>
                  </a:cubicBezTo>
                  <a:cubicBezTo>
                    <a:pt x="5928" y="1733"/>
                    <a:pt x="8420" y="3983"/>
                    <a:pt x="10609" y="5077"/>
                  </a:cubicBezTo>
                  <a:cubicBezTo>
                    <a:pt x="12038" y="5867"/>
                    <a:pt x="13557" y="6414"/>
                    <a:pt x="15168" y="6779"/>
                  </a:cubicBezTo>
                  <a:cubicBezTo>
                    <a:pt x="16749" y="7144"/>
                    <a:pt x="17874" y="7357"/>
                    <a:pt x="18998" y="8481"/>
                  </a:cubicBezTo>
                  <a:cubicBezTo>
                    <a:pt x="19940" y="9393"/>
                    <a:pt x="20153" y="11278"/>
                    <a:pt x="21612" y="10882"/>
                  </a:cubicBezTo>
                  <a:cubicBezTo>
                    <a:pt x="21886" y="10791"/>
                    <a:pt x="22190" y="9819"/>
                    <a:pt x="22798" y="9727"/>
                  </a:cubicBezTo>
                  <a:cubicBezTo>
                    <a:pt x="23770" y="9575"/>
                    <a:pt x="24165" y="10244"/>
                    <a:pt x="24500" y="11065"/>
                  </a:cubicBezTo>
                  <a:cubicBezTo>
                    <a:pt x="25047" y="12311"/>
                    <a:pt x="24257" y="14591"/>
                    <a:pt x="26172" y="14955"/>
                  </a:cubicBezTo>
                  <a:cubicBezTo>
                    <a:pt x="27995" y="15290"/>
                    <a:pt x="28968" y="13345"/>
                    <a:pt x="29667" y="15715"/>
                  </a:cubicBezTo>
                  <a:cubicBezTo>
                    <a:pt x="29849" y="16323"/>
                    <a:pt x="29637" y="16992"/>
                    <a:pt x="29819" y="17569"/>
                  </a:cubicBezTo>
                  <a:cubicBezTo>
                    <a:pt x="30093" y="18664"/>
                    <a:pt x="31065" y="19302"/>
                    <a:pt x="31947" y="20092"/>
                  </a:cubicBezTo>
                  <a:cubicBezTo>
                    <a:pt x="33770" y="21734"/>
                    <a:pt x="35564" y="23709"/>
                    <a:pt x="37631" y="25047"/>
                  </a:cubicBezTo>
                  <a:cubicBezTo>
                    <a:pt x="38907" y="25867"/>
                    <a:pt x="40610" y="26658"/>
                    <a:pt x="42221" y="26506"/>
                  </a:cubicBezTo>
                  <a:cubicBezTo>
                    <a:pt x="43831" y="26384"/>
                    <a:pt x="44439" y="24591"/>
                    <a:pt x="46142" y="24743"/>
                  </a:cubicBezTo>
                  <a:cubicBezTo>
                    <a:pt x="48573" y="24956"/>
                    <a:pt x="51035" y="27691"/>
                    <a:pt x="53072" y="28877"/>
                  </a:cubicBezTo>
                  <a:cubicBezTo>
                    <a:pt x="55686" y="30396"/>
                    <a:pt x="57631" y="32463"/>
                    <a:pt x="60367" y="33710"/>
                  </a:cubicBezTo>
                  <a:cubicBezTo>
                    <a:pt x="64166" y="35412"/>
                    <a:pt x="68087" y="36202"/>
                    <a:pt x="71917" y="38086"/>
                  </a:cubicBezTo>
                  <a:cubicBezTo>
                    <a:pt x="74045" y="39090"/>
                    <a:pt x="76021" y="40457"/>
                    <a:pt x="77662" y="42160"/>
                  </a:cubicBezTo>
                  <a:cubicBezTo>
                    <a:pt x="79850" y="44378"/>
                    <a:pt x="82799" y="45655"/>
                    <a:pt x="85048" y="47722"/>
                  </a:cubicBezTo>
                  <a:cubicBezTo>
                    <a:pt x="87571" y="50123"/>
                    <a:pt x="90307" y="53254"/>
                    <a:pt x="93954" y="52889"/>
                  </a:cubicBezTo>
                  <a:cubicBezTo>
                    <a:pt x="95231" y="52768"/>
                    <a:pt x="96842" y="52372"/>
                    <a:pt x="98057" y="53041"/>
                  </a:cubicBezTo>
                  <a:cubicBezTo>
                    <a:pt x="99273" y="53679"/>
                    <a:pt x="99668" y="55260"/>
                    <a:pt x="100550" y="56233"/>
                  </a:cubicBezTo>
                  <a:cubicBezTo>
                    <a:pt x="102313" y="58178"/>
                    <a:pt x="103985" y="58421"/>
                    <a:pt x="106507" y="58421"/>
                  </a:cubicBezTo>
                </a:path>
              </a:pathLst>
            </a:custGeom>
            <a:solidFill>
              <a:schemeClr val="dk1"/>
            </a:solidFill>
            <a:ln w="47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79" name="Google Shape;1114;p59">
              <a:extLst>
                <a:ext uri="{FF2B5EF4-FFF2-40B4-BE49-F238E27FC236}">
                  <a16:creationId xmlns:a16="http://schemas.microsoft.com/office/drawing/2014/main" id="{5E7C991C-7027-4040-BA2D-83B3FF9F323A}"/>
                </a:ext>
              </a:extLst>
            </p:cNvPr>
            <p:cNvSpPr/>
            <p:nvPr/>
          </p:nvSpPr>
          <p:spPr>
            <a:xfrm>
              <a:off x="167450" y="3931200"/>
              <a:ext cx="2445350" cy="1405050"/>
            </a:xfrm>
            <a:custGeom>
              <a:avLst/>
              <a:gdLst/>
              <a:ahLst/>
              <a:cxnLst/>
              <a:rect l="l" t="t" r="r" b="b"/>
              <a:pathLst>
                <a:path w="97814" h="56202" fill="none" extrusionOk="0">
                  <a:moveTo>
                    <a:pt x="0" y="0"/>
                  </a:moveTo>
                  <a:cubicBezTo>
                    <a:pt x="5259" y="1976"/>
                    <a:pt x="9727" y="5563"/>
                    <a:pt x="12797" y="10274"/>
                  </a:cubicBezTo>
                  <a:cubicBezTo>
                    <a:pt x="13557" y="11460"/>
                    <a:pt x="14256" y="12736"/>
                    <a:pt x="15228" y="13800"/>
                  </a:cubicBezTo>
                  <a:cubicBezTo>
                    <a:pt x="19089" y="17934"/>
                    <a:pt x="26232" y="17356"/>
                    <a:pt x="30183" y="21429"/>
                  </a:cubicBezTo>
                  <a:cubicBezTo>
                    <a:pt x="30821" y="22068"/>
                    <a:pt x="31338" y="22797"/>
                    <a:pt x="32098" y="23283"/>
                  </a:cubicBezTo>
                  <a:cubicBezTo>
                    <a:pt x="33618" y="24256"/>
                    <a:pt x="35533" y="23922"/>
                    <a:pt x="37326" y="23922"/>
                  </a:cubicBezTo>
                  <a:cubicBezTo>
                    <a:pt x="41369" y="23922"/>
                    <a:pt x="45138" y="25806"/>
                    <a:pt x="48725" y="27630"/>
                  </a:cubicBezTo>
                  <a:lnTo>
                    <a:pt x="58299" y="32524"/>
                  </a:lnTo>
                  <a:cubicBezTo>
                    <a:pt x="64378" y="35624"/>
                    <a:pt x="70518" y="38785"/>
                    <a:pt x="75473" y="43436"/>
                  </a:cubicBezTo>
                  <a:cubicBezTo>
                    <a:pt x="76476" y="44348"/>
                    <a:pt x="77388" y="45320"/>
                    <a:pt x="78421" y="46202"/>
                  </a:cubicBezTo>
                  <a:cubicBezTo>
                    <a:pt x="81066" y="48481"/>
                    <a:pt x="84257" y="50032"/>
                    <a:pt x="87388" y="51582"/>
                  </a:cubicBezTo>
                  <a:cubicBezTo>
                    <a:pt x="90823" y="53254"/>
                    <a:pt x="94227" y="54925"/>
                    <a:pt x="97814" y="56202"/>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80" name="Google Shape;1115;p59">
              <a:extLst>
                <a:ext uri="{FF2B5EF4-FFF2-40B4-BE49-F238E27FC236}">
                  <a16:creationId xmlns:a16="http://schemas.microsoft.com/office/drawing/2014/main" id="{590A5D95-7AC0-45B6-A0EA-D9079F422851}"/>
                </a:ext>
              </a:extLst>
            </p:cNvPr>
            <p:cNvSpPr/>
            <p:nvPr/>
          </p:nvSpPr>
          <p:spPr>
            <a:xfrm>
              <a:off x="153775" y="4579375"/>
              <a:ext cx="1524350" cy="438500"/>
            </a:xfrm>
            <a:custGeom>
              <a:avLst/>
              <a:gdLst/>
              <a:ahLst/>
              <a:cxnLst/>
              <a:rect l="l" t="t" r="r" b="b"/>
              <a:pathLst>
                <a:path w="60974" h="17540" fill="none" extrusionOk="0">
                  <a:moveTo>
                    <a:pt x="60974" y="7539"/>
                  </a:moveTo>
                  <a:cubicBezTo>
                    <a:pt x="60548" y="8025"/>
                    <a:pt x="59393" y="8086"/>
                    <a:pt x="58755" y="8025"/>
                  </a:cubicBezTo>
                  <a:cubicBezTo>
                    <a:pt x="58117" y="7934"/>
                    <a:pt x="57630" y="7265"/>
                    <a:pt x="56962" y="7265"/>
                  </a:cubicBezTo>
                  <a:cubicBezTo>
                    <a:pt x="55837" y="7265"/>
                    <a:pt x="55199" y="9241"/>
                    <a:pt x="54074" y="9484"/>
                  </a:cubicBezTo>
                  <a:cubicBezTo>
                    <a:pt x="51855" y="9940"/>
                    <a:pt x="51430" y="8724"/>
                    <a:pt x="51703" y="6809"/>
                  </a:cubicBezTo>
                  <a:cubicBezTo>
                    <a:pt x="51825" y="5989"/>
                    <a:pt x="51946" y="5290"/>
                    <a:pt x="50943" y="4925"/>
                  </a:cubicBezTo>
                  <a:cubicBezTo>
                    <a:pt x="50092" y="4651"/>
                    <a:pt x="48420" y="4651"/>
                    <a:pt x="47509" y="4773"/>
                  </a:cubicBezTo>
                  <a:cubicBezTo>
                    <a:pt x="46536" y="4864"/>
                    <a:pt x="45624" y="5168"/>
                    <a:pt x="44834" y="4530"/>
                  </a:cubicBezTo>
                  <a:cubicBezTo>
                    <a:pt x="44195" y="4013"/>
                    <a:pt x="43891" y="3101"/>
                    <a:pt x="43101" y="2706"/>
                  </a:cubicBezTo>
                  <a:cubicBezTo>
                    <a:pt x="42129" y="2220"/>
                    <a:pt x="40670" y="2493"/>
                    <a:pt x="39606" y="2493"/>
                  </a:cubicBezTo>
                  <a:cubicBezTo>
                    <a:pt x="38177" y="2493"/>
                    <a:pt x="37083" y="2402"/>
                    <a:pt x="35867" y="1673"/>
                  </a:cubicBezTo>
                  <a:cubicBezTo>
                    <a:pt x="33375" y="183"/>
                    <a:pt x="31308" y="1"/>
                    <a:pt x="29302" y="2068"/>
                  </a:cubicBezTo>
                  <a:cubicBezTo>
                    <a:pt x="27235" y="4135"/>
                    <a:pt x="24773" y="5776"/>
                    <a:pt x="22067" y="6870"/>
                  </a:cubicBezTo>
                  <a:cubicBezTo>
                    <a:pt x="20183" y="7691"/>
                    <a:pt x="18177" y="8025"/>
                    <a:pt x="16292" y="9028"/>
                  </a:cubicBezTo>
                  <a:cubicBezTo>
                    <a:pt x="14012" y="10214"/>
                    <a:pt x="11976" y="11551"/>
                    <a:pt x="9818" y="12919"/>
                  </a:cubicBezTo>
                  <a:cubicBezTo>
                    <a:pt x="8602" y="13709"/>
                    <a:pt x="7234" y="14226"/>
                    <a:pt x="5958" y="14773"/>
                  </a:cubicBezTo>
                  <a:cubicBezTo>
                    <a:pt x="5107" y="15168"/>
                    <a:pt x="3860" y="15442"/>
                    <a:pt x="3252" y="16080"/>
                  </a:cubicBezTo>
                  <a:cubicBezTo>
                    <a:pt x="2371" y="16962"/>
                    <a:pt x="1034" y="16840"/>
                    <a:pt x="0" y="17539"/>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81" name="Google Shape;1116;p59">
              <a:extLst>
                <a:ext uri="{FF2B5EF4-FFF2-40B4-BE49-F238E27FC236}">
                  <a16:creationId xmlns:a16="http://schemas.microsoft.com/office/drawing/2014/main" id="{5C770832-F629-466D-B2A0-1F073587F291}"/>
                </a:ext>
              </a:extLst>
            </p:cNvPr>
            <p:cNvSpPr/>
            <p:nvPr/>
          </p:nvSpPr>
          <p:spPr>
            <a:xfrm>
              <a:off x="100575" y="4365100"/>
              <a:ext cx="742425" cy="306250"/>
            </a:xfrm>
            <a:custGeom>
              <a:avLst/>
              <a:gdLst/>
              <a:ahLst/>
              <a:cxnLst/>
              <a:rect l="l" t="t" r="r" b="b"/>
              <a:pathLst>
                <a:path w="29697" h="12250" fill="none" extrusionOk="0">
                  <a:moveTo>
                    <a:pt x="29697" y="12250"/>
                  </a:moveTo>
                  <a:cubicBezTo>
                    <a:pt x="29059" y="10335"/>
                    <a:pt x="27600" y="8754"/>
                    <a:pt x="25928" y="7599"/>
                  </a:cubicBezTo>
                  <a:cubicBezTo>
                    <a:pt x="24226" y="6475"/>
                    <a:pt x="22311" y="5715"/>
                    <a:pt x="20426" y="4985"/>
                  </a:cubicBezTo>
                  <a:cubicBezTo>
                    <a:pt x="13830" y="2523"/>
                    <a:pt x="7022" y="335"/>
                    <a:pt x="0" y="0"/>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82" name="Google Shape;1117;p59">
              <a:extLst>
                <a:ext uri="{FF2B5EF4-FFF2-40B4-BE49-F238E27FC236}">
                  <a16:creationId xmlns:a16="http://schemas.microsoft.com/office/drawing/2014/main" id="{98D5547B-4018-434B-8EAF-10837875D06C}"/>
                </a:ext>
              </a:extLst>
            </p:cNvPr>
            <p:cNvSpPr/>
            <p:nvPr/>
          </p:nvSpPr>
          <p:spPr>
            <a:xfrm>
              <a:off x="57250" y="4481350"/>
              <a:ext cx="554000" cy="302475"/>
            </a:xfrm>
            <a:custGeom>
              <a:avLst/>
              <a:gdLst/>
              <a:ahLst/>
              <a:cxnLst/>
              <a:rect l="l" t="t" r="r" b="b"/>
              <a:pathLst>
                <a:path w="22160" h="12099" fill="none" extrusionOk="0">
                  <a:moveTo>
                    <a:pt x="22159" y="12098"/>
                  </a:moveTo>
                  <a:cubicBezTo>
                    <a:pt x="18177" y="10427"/>
                    <a:pt x="15229" y="7083"/>
                    <a:pt x="12129" y="4104"/>
                  </a:cubicBezTo>
                  <a:cubicBezTo>
                    <a:pt x="11551" y="3496"/>
                    <a:pt x="10913" y="2980"/>
                    <a:pt x="10275" y="2493"/>
                  </a:cubicBezTo>
                  <a:cubicBezTo>
                    <a:pt x="7265" y="335"/>
                    <a:pt x="3344" y="1"/>
                    <a:pt x="1" y="1581"/>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83" name="Google Shape;1118;p59">
              <a:extLst>
                <a:ext uri="{FF2B5EF4-FFF2-40B4-BE49-F238E27FC236}">
                  <a16:creationId xmlns:a16="http://schemas.microsoft.com/office/drawing/2014/main" id="{AE68453C-C36A-4CA2-9C57-EB20F13A211A}"/>
                </a:ext>
              </a:extLst>
            </p:cNvPr>
            <p:cNvSpPr/>
            <p:nvPr/>
          </p:nvSpPr>
          <p:spPr>
            <a:xfrm>
              <a:off x="165925" y="4773925"/>
              <a:ext cx="993950" cy="565375"/>
            </a:xfrm>
            <a:custGeom>
              <a:avLst/>
              <a:gdLst/>
              <a:ahLst/>
              <a:cxnLst/>
              <a:rect l="l" t="t" r="r" b="b"/>
              <a:pathLst>
                <a:path w="39758" h="22615" fill="none" extrusionOk="0">
                  <a:moveTo>
                    <a:pt x="0" y="0"/>
                  </a:moveTo>
                  <a:cubicBezTo>
                    <a:pt x="4529" y="2067"/>
                    <a:pt x="9180" y="4164"/>
                    <a:pt x="14134" y="4559"/>
                  </a:cubicBezTo>
                  <a:cubicBezTo>
                    <a:pt x="14742" y="4559"/>
                    <a:pt x="15320" y="4651"/>
                    <a:pt x="15928" y="4803"/>
                  </a:cubicBezTo>
                  <a:cubicBezTo>
                    <a:pt x="17751" y="5502"/>
                    <a:pt x="18299" y="7781"/>
                    <a:pt x="19332" y="9453"/>
                  </a:cubicBezTo>
                  <a:cubicBezTo>
                    <a:pt x="20426" y="11216"/>
                    <a:pt x="22189" y="12432"/>
                    <a:pt x="23922" y="13526"/>
                  </a:cubicBezTo>
                  <a:cubicBezTo>
                    <a:pt x="29028" y="16839"/>
                    <a:pt x="34317" y="19879"/>
                    <a:pt x="39758" y="22614"/>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84" name="Google Shape;1119;p59">
              <a:extLst>
                <a:ext uri="{FF2B5EF4-FFF2-40B4-BE49-F238E27FC236}">
                  <a16:creationId xmlns:a16="http://schemas.microsoft.com/office/drawing/2014/main" id="{ED98BDD3-BBF8-44D1-8A9A-0B58D6348FE1}"/>
                </a:ext>
              </a:extLst>
            </p:cNvPr>
            <p:cNvSpPr/>
            <p:nvPr/>
          </p:nvSpPr>
          <p:spPr>
            <a:xfrm>
              <a:off x="608950" y="4777725"/>
              <a:ext cx="984825" cy="543325"/>
            </a:xfrm>
            <a:custGeom>
              <a:avLst/>
              <a:gdLst/>
              <a:ahLst/>
              <a:cxnLst/>
              <a:rect l="l" t="t" r="r" b="b"/>
              <a:pathLst>
                <a:path w="39393" h="21733" fill="none" extrusionOk="0">
                  <a:moveTo>
                    <a:pt x="0" y="0"/>
                  </a:moveTo>
                  <a:cubicBezTo>
                    <a:pt x="10000" y="5289"/>
                    <a:pt x="19879" y="10851"/>
                    <a:pt x="29636" y="16627"/>
                  </a:cubicBezTo>
                  <a:cubicBezTo>
                    <a:pt x="30548" y="17204"/>
                    <a:pt x="31490" y="17721"/>
                    <a:pt x="32493" y="18177"/>
                  </a:cubicBezTo>
                  <a:cubicBezTo>
                    <a:pt x="33557" y="18633"/>
                    <a:pt x="34712" y="18937"/>
                    <a:pt x="35654" y="19575"/>
                  </a:cubicBezTo>
                  <a:cubicBezTo>
                    <a:pt x="36900" y="20365"/>
                    <a:pt x="37934" y="21733"/>
                    <a:pt x="39393" y="21733"/>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85" name="Google Shape;1120;p59">
              <a:extLst>
                <a:ext uri="{FF2B5EF4-FFF2-40B4-BE49-F238E27FC236}">
                  <a16:creationId xmlns:a16="http://schemas.microsoft.com/office/drawing/2014/main" id="{375EDEC8-08BB-43E0-8EB4-CD7C60008073}"/>
                </a:ext>
              </a:extLst>
            </p:cNvPr>
            <p:cNvSpPr/>
            <p:nvPr/>
          </p:nvSpPr>
          <p:spPr>
            <a:xfrm>
              <a:off x="899225" y="5027725"/>
              <a:ext cx="165675" cy="166425"/>
            </a:xfrm>
            <a:custGeom>
              <a:avLst/>
              <a:gdLst/>
              <a:ahLst/>
              <a:cxnLst/>
              <a:rect l="l" t="t" r="r" b="b"/>
              <a:pathLst>
                <a:path w="6627" h="6657" fill="none" extrusionOk="0">
                  <a:moveTo>
                    <a:pt x="6627" y="0"/>
                  </a:moveTo>
                  <a:lnTo>
                    <a:pt x="0" y="6657"/>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86" name="Google Shape;1121;p59">
              <a:extLst>
                <a:ext uri="{FF2B5EF4-FFF2-40B4-BE49-F238E27FC236}">
                  <a16:creationId xmlns:a16="http://schemas.microsoft.com/office/drawing/2014/main" id="{E4DD5E6E-919F-4176-87FB-9D8132C1DED6}"/>
                </a:ext>
              </a:extLst>
            </p:cNvPr>
            <p:cNvSpPr/>
            <p:nvPr/>
          </p:nvSpPr>
          <p:spPr>
            <a:xfrm>
              <a:off x="1604400" y="4966925"/>
              <a:ext cx="391375" cy="390600"/>
            </a:xfrm>
            <a:custGeom>
              <a:avLst/>
              <a:gdLst/>
              <a:ahLst/>
              <a:cxnLst/>
              <a:rect l="l" t="t" r="r" b="b"/>
              <a:pathLst>
                <a:path w="15655" h="15624" fill="none" extrusionOk="0">
                  <a:moveTo>
                    <a:pt x="15654" y="1"/>
                  </a:moveTo>
                  <a:lnTo>
                    <a:pt x="0" y="15624"/>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87" name="Google Shape;1122;p59">
              <a:extLst>
                <a:ext uri="{FF2B5EF4-FFF2-40B4-BE49-F238E27FC236}">
                  <a16:creationId xmlns:a16="http://schemas.microsoft.com/office/drawing/2014/main" id="{C8EF7B8F-A1A9-4068-ADE6-82CA0327C578}"/>
                </a:ext>
              </a:extLst>
            </p:cNvPr>
            <p:cNvSpPr/>
            <p:nvPr/>
          </p:nvSpPr>
          <p:spPr>
            <a:xfrm>
              <a:off x="1859725" y="5096875"/>
              <a:ext cx="389850" cy="268250"/>
            </a:xfrm>
            <a:custGeom>
              <a:avLst/>
              <a:gdLst/>
              <a:ahLst/>
              <a:cxnLst/>
              <a:rect l="l" t="t" r="r" b="b"/>
              <a:pathLst>
                <a:path w="15594" h="10730" fill="none" extrusionOk="0">
                  <a:moveTo>
                    <a:pt x="0" y="122"/>
                  </a:moveTo>
                  <a:cubicBezTo>
                    <a:pt x="1551" y="0"/>
                    <a:pt x="2949" y="1034"/>
                    <a:pt x="4165" y="2006"/>
                  </a:cubicBezTo>
                  <a:cubicBezTo>
                    <a:pt x="5259" y="2827"/>
                    <a:pt x="6292" y="3739"/>
                    <a:pt x="7265" y="4742"/>
                  </a:cubicBezTo>
                  <a:cubicBezTo>
                    <a:pt x="8724" y="6353"/>
                    <a:pt x="9849" y="8359"/>
                    <a:pt x="11672" y="9575"/>
                  </a:cubicBezTo>
                  <a:cubicBezTo>
                    <a:pt x="12827" y="10335"/>
                    <a:pt x="14226" y="10730"/>
                    <a:pt x="15593" y="10669"/>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88" name="Google Shape;1123;p59">
              <a:extLst>
                <a:ext uri="{FF2B5EF4-FFF2-40B4-BE49-F238E27FC236}">
                  <a16:creationId xmlns:a16="http://schemas.microsoft.com/office/drawing/2014/main" id="{4DD82C4C-6E69-40E5-B977-86483350F9C2}"/>
                </a:ext>
              </a:extLst>
            </p:cNvPr>
            <p:cNvSpPr/>
            <p:nvPr/>
          </p:nvSpPr>
          <p:spPr>
            <a:xfrm>
              <a:off x="-65850" y="1958525"/>
              <a:ext cx="6386175" cy="3440050"/>
            </a:xfrm>
            <a:custGeom>
              <a:avLst/>
              <a:gdLst/>
              <a:ahLst/>
              <a:cxnLst/>
              <a:rect l="l" t="t" r="r" b="b"/>
              <a:pathLst>
                <a:path w="255447" h="137602" fill="none" extrusionOk="0">
                  <a:moveTo>
                    <a:pt x="6080" y="50700"/>
                  </a:moveTo>
                  <a:lnTo>
                    <a:pt x="42372" y="68482"/>
                  </a:lnTo>
                  <a:cubicBezTo>
                    <a:pt x="46385" y="70457"/>
                    <a:pt x="50397" y="72433"/>
                    <a:pt x="54075" y="74956"/>
                  </a:cubicBezTo>
                  <a:cubicBezTo>
                    <a:pt x="59516" y="78664"/>
                    <a:pt x="64166" y="83558"/>
                    <a:pt x="69880" y="86901"/>
                  </a:cubicBezTo>
                  <a:cubicBezTo>
                    <a:pt x="79516" y="92525"/>
                    <a:pt x="91553" y="93467"/>
                    <a:pt x="100459" y="100124"/>
                  </a:cubicBezTo>
                  <a:cubicBezTo>
                    <a:pt x="102404" y="101583"/>
                    <a:pt x="104228" y="103345"/>
                    <a:pt x="106477" y="104257"/>
                  </a:cubicBezTo>
                  <a:cubicBezTo>
                    <a:pt x="108574" y="105139"/>
                    <a:pt x="110884" y="105230"/>
                    <a:pt x="113103" y="105686"/>
                  </a:cubicBezTo>
                  <a:cubicBezTo>
                    <a:pt x="122252" y="107540"/>
                    <a:pt x="129061" y="115017"/>
                    <a:pt x="137237" y="119577"/>
                  </a:cubicBezTo>
                  <a:cubicBezTo>
                    <a:pt x="149517" y="126416"/>
                    <a:pt x="164259" y="126416"/>
                    <a:pt x="178302" y="127358"/>
                  </a:cubicBezTo>
                  <a:cubicBezTo>
                    <a:pt x="199397" y="128756"/>
                    <a:pt x="220218" y="132708"/>
                    <a:pt x="241039" y="136477"/>
                  </a:cubicBezTo>
                  <a:cubicBezTo>
                    <a:pt x="245020" y="137176"/>
                    <a:pt x="249823" y="137601"/>
                    <a:pt x="252437" y="134501"/>
                  </a:cubicBezTo>
                  <a:cubicBezTo>
                    <a:pt x="255446" y="130945"/>
                    <a:pt x="253167" y="125321"/>
                    <a:pt x="249671" y="122252"/>
                  </a:cubicBezTo>
                  <a:cubicBezTo>
                    <a:pt x="246176" y="119182"/>
                    <a:pt x="241647" y="117327"/>
                    <a:pt x="238698" y="113710"/>
                  </a:cubicBezTo>
                  <a:cubicBezTo>
                    <a:pt x="234504" y="108604"/>
                    <a:pt x="234534" y="101339"/>
                    <a:pt x="234260" y="94713"/>
                  </a:cubicBezTo>
                  <a:cubicBezTo>
                    <a:pt x="233987" y="88117"/>
                    <a:pt x="232680" y="80579"/>
                    <a:pt x="227087" y="76993"/>
                  </a:cubicBezTo>
                  <a:cubicBezTo>
                    <a:pt x="220096" y="72464"/>
                    <a:pt x="209944" y="76506"/>
                    <a:pt x="202922" y="72008"/>
                  </a:cubicBezTo>
                  <a:cubicBezTo>
                    <a:pt x="201463" y="71065"/>
                    <a:pt x="200187" y="69789"/>
                    <a:pt x="198606" y="69090"/>
                  </a:cubicBezTo>
                  <a:cubicBezTo>
                    <a:pt x="195354" y="67691"/>
                    <a:pt x="191676" y="69029"/>
                    <a:pt x="188272" y="69910"/>
                  </a:cubicBezTo>
                  <a:cubicBezTo>
                    <a:pt x="179548" y="72190"/>
                    <a:pt x="170308" y="71400"/>
                    <a:pt x="162071" y="67752"/>
                  </a:cubicBezTo>
                  <a:cubicBezTo>
                    <a:pt x="157359" y="65625"/>
                    <a:pt x="153104" y="62615"/>
                    <a:pt x="148879" y="59606"/>
                  </a:cubicBezTo>
                  <a:lnTo>
                    <a:pt x="105535" y="28755"/>
                  </a:lnTo>
                  <a:cubicBezTo>
                    <a:pt x="101340" y="25776"/>
                    <a:pt x="96537" y="22676"/>
                    <a:pt x="91522" y="23709"/>
                  </a:cubicBezTo>
                  <a:cubicBezTo>
                    <a:pt x="89759" y="24104"/>
                    <a:pt x="88057" y="24986"/>
                    <a:pt x="86264" y="24803"/>
                  </a:cubicBezTo>
                  <a:cubicBezTo>
                    <a:pt x="84866" y="24651"/>
                    <a:pt x="83650" y="23891"/>
                    <a:pt x="82464" y="23162"/>
                  </a:cubicBezTo>
                  <a:cubicBezTo>
                    <a:pt x="74865" y="18390"/>
                    <a:pt x="67084" y="13435"/>
                    <a:pt x="60883" y="7113"/>
                  </a:cubicBezTo>
                  <a:cubicBezTo>
                    <a:pt x="55442" y="1581"/>
                    <a:pt x="47114" y="1"/>
                    <a:pt x="40032" y="3131"/>
                  </a:cubicBezTo>
                  <a:cubicBezTo>
                    <a:pt x="38816" y="3678"/>
                    <a:pt x="37570" y="4195"/>
                    <a:pt x="36354" y="4712"/>
                  </a:cubicBezTo>
                  <a:cubicBezTo>
                    <a:pt x="24834" y="9332"/>
                    <a:pt x="12250" y="10700"/>
                    <a:pt x="1" y="8724"/>
                  </a:cubicBezTo>
                </a:path>
              </a:pathLst>
            </a:custGeom>
            <a:solidFill>
              <a:schemeClr val="dk1"/>
            </a:solidFill>
            <a:ln w="47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89" name="Google Shape;1124;p59">
              <a:extLst>
                <a:ext uri="{FF2B5EF4-FFF2-40B4-BE49-F238E27FC236}">
                  <a16:creationId xmlns:a16="http://schemas.microsoft.com/office/drawing/2014/main" id="{286E4742-6F90-474E-8450-E001305B1AFA}"/>
                </a:ext>
              </a:extLst>
            </p:cNvPr>
            <p:cNvSpPr/>
            <p:nvPr/>
          </p:nvSpPr>
          <p:spPr>
            <a:xfrm>
              <a:off x="3779975" y="250300"/>
              <a:ext cx="1252325" cy="3297950"/>
            </a:xfrm>
            <a:custGeom>
              <a:avLst/>
              <a:gdLst/>
              <a:ahLst/>
              <a:cxnLst/>
              <a:rect l="l" t="t" r="r" b="b"/>
              <a:pathLst>
                <a:path w="50093" h="131918" fill="none" extrusionOk="0">
                  <a:moveTo>
                    <a:pt x="0" y="131917"/>
                  </a:moveTo>
                  <a:lnTo>
                    <a:pt x="7235" y="124987"/>
                  </a:lnTo>
                  <a:cubicBezTo>
                    <a:pt x="10183" y="122130"/>
                    <a:pt x="13253" y="119151"/>
                    <a:pt x="14682" y="115291"/>
                  </a:cubicBezTo>
                  <a:cubicBezTo>
                    <a:pt x="17569" y="107479"/>
                    <a:pt x="13253" y="97692"/>
                    <a:pt x="18055" y="90913"/>
                  </a:cubicBezTo>
                  <a:cubicBezTo>
                    <a:pt x="19150" y="89394"/>
                    <a:pt x="20639" y="88147"/>
                    <a:pt x="21612" y="86536"/>
                  </a:cubicBezTo>
                  <a:cubicBezTo>
                    <a:pt x="24803" y="81308"/>
                    <a:pt x="21673" y="73953"/>
                    <a:pt x="24864" y="68725"/>
                  </a:cubicBezTo>
                  <a:cubicBezTo>
                    <a:pt x="25958" y="66871"/>
                    <a:pt x="27782" y="65472"/>
                    <a:pt x="28451" y="63405"/>
                  </a:cubicBezTo>
                  <a:cubicBezTo>
                    <a:pt x="28937" y="61946"/>
                    <a:pt x="28755" y="60336"/>
                    <a:pt x="29028" y="58785"/>
                  </a:cubicBezTo>
                  <a:cubicBezTo>
                    <a:pt x="29423" y="56475"/>
                    <a:pt x="30882" y="54500"/>
                    <a:pt x="32311" y="52615"/>
                  </a:cubicBezTo>
                  <a:cubicBezTo>
                    <a:pt x="35837" y="47873"/>
                    <a:pt x="39393" y="43132"/>
                    <a:pt x="42950" y="38390"/>
                  </a:cubicBezTo>
                  <a:cubicBezTo>
                    <a:pt x="44712" y="36019"/>
                    <a:pt x="46475" y="33648"/>
                    <a:pt x="47630" y="30943"/>
                  </a:cubicBezTo>
                  <a:cubicBezTo>
                    <a:pt x="49241" y="27113"/>
                    <a:pt x="49485" y="22858"/>
                    <a:pt x="49697" y="18724"/>
                  </a:cubicBezTo>
                  <a:cubicBezTo>
                    <a:pt x="49910" y="15076"/>
                    <a:pt x="50092" y="11307"/>
                    <a:pt x="49059" y="7812"/>
                  </a:cubicBezTo>
                  <a:cubicBezTo>
                    <a:pt x="47995" y="4286"/>
                    <a:pt x="45503" y="1003"/>
                    <a:pt x="41977" y="0"/>
                  </a:cubicBezTo>
                </a:path>
              </a:pathLst>
            </a:custGeom>
            <a:solidFill>
              <a:schemeClr val="dk1"/>
            </a:solidFill>
            <a:ln w="47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90" name="Google Shape;1125;p59">
              <a:extLst>
                <a:ext uri="{FF2B5EF4-FFF2-40B4-BE49-F238E27FC236}">
                  <a16:creationId xmlns:a16="http://schemas.microsoft.com/office/drawing/2014/main" id="{AC85CB0C-2AD2-4F68-8E27-68206662E545}"/>
                </a:ext>
              </a:extLst>
            </p:cNvPr>
            <p:cNvSpPr/>
            <p:nvPr/>
          </p:nvSpPr>
          <p:spPr>
            <a:xfrm>
              <a:off x="-22525" y="485850"/>
              <a:ext cx="982550" cy="1604925"/>
            </a:xfrm>
            <a:custGeom>
              <a:avLst/>
              <a:gdLst/>
              <a:ahLst/>
              <a:cxnLst/>
              <a:rect l="l" t="t" r="r" b="b"/>
              <a:pathLst>
                <a:path w="39302" h="64197" fill="none" extrusionOk="0">
                  <a:moveTo>
                    <a:pt x="5137" y="63984"/>
                  </a:moveTo>
                  <a:cubicBezTo>
                    <a:pt x="9423" y="64196"/>
                    <a:pt x="13739" y="64105"/>
                    <a:pt x="17995" y="63680"/>
                  </a:cubicBezTo>
                  <a:cubicBezTo>
                    <a:pt x="20274" y="63467"/>
                    <a:pt x="22675" y="63102"/>
                    <a:pt x="24621" y="61886"/>
                  </a:cubicBezTo>
                  <a:cubicBezTo>
                    <a:pt x="26262" y="60853"/>
                    <a:pt x="27478" y="59303"/>
                    <a:pt x="28663" y="57753"/>
                  </a:cubicBezTo>
                  <a:cubicBezTo>
                    <a:pt x="31642" y="53923"/>
                    <a:pt x="34621" y="50032"/>
                    <a:pt x="36566" y="45594"/>
                  </a:cubicBezTo>
                  <a:cubicBezTo>
                    <a:pt x="38512" y="41157"/>
                    <a:pt x="39302" y="36020"/>
                    <a:pt x="37752" y="31430"/>
                  </a:cubicBezTo>
                  <a:cubicBezTo>
                    <a:pt x="36870" y="28846"/>
                    <a:pt x="35259" y="26536"/>
                    <a:pt x="33679" y="24317"/>
                  </a:cubicBezTo>
                  <a:cubicBezTo>
                    <a:pt x="29484" y="18512"/>
                    <a:pt x="24955" y="12858"/>
                    <a:pt x="19393" y="8360"/>
                  </a:cubicBezTo>
                  <a:cubicBezTo>
                    <a:pt x="13861" y="3861"/>
                    <a:pt x="7143" y="548"/>
                    <a:pt x="0" y="1"/>
                  </a:cubicBezTo>
                </a:path>
              </a:pathLst>
            </a:custGeom>
            <a:solidFill>
              <a:schemeClr val="dk1"/>
            </a:solidFill>
            <a:ln w="47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91" name="Google Shape;1126;p59">
              <a:extLst>
                <a:ext uri="{FF2B5EF4-FFF2-40B4-BE49-F238E27FC236}">
                  <a16:creationId xmlns:a16="http://schemas.microsoft.com/office/drawing/2014/main" id="{A6E8D84C-DEE5-4060-8DF3-9ED5565F91AB}"/>
                </a:ext>
              </a:extLst>
            </p:cNvPr>
            <p:cNvSpPr/>
            <p:nvPr/>
          </p:nvSpPr>
          <p:spPr>
            <a:xfrm>
              <a:off x="929625" y="131750"/>
              <a:ext cx="2027400" cy="1884550"/>
            </a:xfrm>
            <a:custGeom>
              <a:avLst/>
              <a:gdLst/>
              <a:ahLst/>
              <a:cxnLst/>
              <a:rect l="l" t="t" r="r" b="b"/>
              <a:pathLst>
                <a:path w="81096" h="75382" fill="none" extrusionOk="0">
                  <a:moveTo>
                    <a:pt x="0" y="53375"/>
                  </a:moveTo>
                  <a:cubicBezTo>
                    <a:pt x="3465" y="53801"/>
                    <a:pt x="6505" y="55868"/>
                    <a:pt x="9362" y="57904"/>
                  </a:cubicBezTo>
                  <a:lnTo>
                    <a:pt x="20365" y="65655"/>
                  </a:lnTo>
                  <a:cubicBezTo>
                    <a:pt x="24225" y="68360"/>
                    <a:pt x="28116" y="71096"/>
                    <a:pt x="32493" y="72859"/>
                  </a:cubicBezTo>
                  <a:cubicBezTo>
                    <a:pt x="36870" y="74622"/>
                    <a:pt x="41825" y="75382"/>
                    <a:pt x="46354" y="73983"/>
                  </a:cubicBezTo>
                  <a:cubicBezTo>
                    <a:pt x="50153" y="72798"/>
                    <a:pt x="53314" y="70214"/>
                    <a:pt x="56384" y="67692"/>
                  </a:cubicBezTo>
                  <a:lnTo>
                    <a:pt x="64895" y="60701"/>
                  </a:lnTo>
                  <a:cubicBezTo>
                    <a:pt x="66141" y="59667"/>
                    <a:pt x="67418" y="58634"/>
                    <a:pt x="68269" y="57266"/>
                  </a:cubicBezTo>
                  <a:cubicBezTo>
                    <a:pt x="69120" y="55898"/>
                    <a:pt x="69515" y="54196"/>
                    <a:pt x="69849" y="52555"/>
                  </a:cubicBezTo>
                  <a:cubicBezTo>
                    <a:pt x="71886" y="43253"/>
                    <a:pt x="73922" y="33952"/>
                    <a:pt x="75290" y="24499"/>
                  </a:cubicBezTo>
                  <a:cubicBezTo>
                    <a:pt x="75807" y="20822"/>
                    <a:pt x="76233" y="17113"/>
                    <a:pt x="76962" y="13496"/>
                  </a:cubicBezTo>
                  <a:cubicBezTo>
                    <a:pt x="77935" y="8876"/>
                    <a:pt x="79333" y="4378"/>
                    <a:pt x="81096" y="1"/>
                  </a:cubicBezTo>
                </a:path>
              </a:pathLst>
            </a:custGeom>
            <a:solidFill>
              <a:schemeClr val="dk1"/>
            </a:solidFill>
            <a:ln w="47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92" name="Google Shape;1127;p59">
              <a:extLst>
                <a:ext uri="{FF2B5EF4-FFF2-40B4-BE49-F238E27FC236}">
                  <a16:creationId xmlns:a16="http://schemas.microsoft.com/office/drawing/2014/main" id="{F4AD090E-A810-444C-94AF-B1D753E39DEE}"/>
                </a:ext>
              </a:extLst>
            </p:cNvPr>
            <p:cNvSpPr/>
            <p:nvPr/>
          </p:nvSpPr>
          <p:spPr>
            <a:xfrm>
              <a:off x="2733600" y="662150"/>
              <a:ext cx="4812425" cy="4270600"/>
            </a:xfrm>
            <a:custGeom>
              <a:avLst/>
              <a:gdLst/>
              <a:ahLst/>
              <a:cxnLst/>
              <a:rect l="l" t="t" r="r" b="b"/>
              <a:pathLst>
                <a:path w="192497" h="170824" fill="none" extrusionOk="0">
                  <a:moveTo>
                    <a:pt x="0" y="16019"/>
                  </a:moveTo>
                  <a:cubicBezTo>
                    <a:pt x="10244" y="13527"/>
                    <a:pt x="20335" y="10518"/>
                    <a:pt x="30244" y="6961"/>
                  </a:cubicBezTo>
                  <a:cubicBezTo>
                    <a:pt x="35715" y="5016"/>
                    <a:pt x="41126" y="2888"/>
                    <a:pt x="46536" y="821"/>
                  </a:cubicBezTo>
                  <a:cubicBezTo>
                    <a:pt x="47631" y="426"/>
                    <a:pt x="48755" y="1"/>
                    <a:pt x="49910" y="122"/>
                  </a:cubicBezTo>
                  <a:cubicBezTo>
                    <a:pt x="51217" y="213"/>
                    <a:pt x="52372" y="1004"/>
                    <a:pt x="53406" y="1794"/>
                  </a:cubicBezTo>
                  <a:cubicBezTo>
                    <a:pt x="60458" y="7174"/>
                    <a:pt x="65290" y="14955"/>
                    <a:pt x="67023" y="23648"/>
                  </a:cubicBezTo>
                  <a:cubicBezTo>
                    <a:pt x="68269" y="30123"/>
                    <a:pt x="67904" y="37205"/>
                    <a:pt x="71522" y="42676"/>
                  </a:cubicBezTo>
                  <a:cubicBezTo>
                    <a:pt x="75078" y="48056"/>
                    <a:pt x="81613" y="50549"/>
                    <a:pt x="86142" y="55077"/>
                  </a:cubicBezTo>
                  <a:cubicBezTo>
                    <a:pt x="92039" y="60974"/>
                    <a:pt x="94045" y="69607"/>
                    <a:pt x="98452" y="76658"/>
                  </a:cubicBezTo>
                  <a:cubicBezTo>
                    <a:pt x="103407" y="84531"/>
                    <a:pt x="111249" y="90215"/>
                    <a:pt x="119577" y="94379"/>
                  </a:cubicBezTo>
                  <a:cubicBezTo>
                    <a:pt x="127875" y="98574"/>
                    <a:pt x="136781" y="101431"/>
                    <a:pt x="145383" y="104987"/>
                  </a:cubicBezTo>
                  <a:cubicBezTo>
                    <a:pt x="147055" y="105686"/>
                    <a:pt x="148848" y="106507"/>
                    <a:pt x="149882" y="107996"/>
                  </a:cubicBezTo>
                  <a:cubicBezTo>
                    <a:pt x="150915" y="109516"/>
                    <a:pt x="151006" y="111522"/>
                    <a:pt x="151067" y="113376"/>
                  </a:cubicBezTo>
                  <a:lnTo>
                    <a:pt x="151645" y="132860"/>
                  </a:lnTo>
                  <a:cubicBezTo>
                    <a:pt x="151797" y="138270"/>
                    <a:pt x="142739" y="139456"/>
                    <a:pt x="140277" y="144258"/>
                  </a:cubicBezTo>
                  <a:cubicBezTo>
                    <a:pt x="138483" y="147845"/>
                    <a:pt x="139243" y="152374"/>
                    <a:pt x="141553" y="155656"/>
                  </a:cubicBezTo>
                  <a:cubicBezTo>
                    <a:pt x="143863" y="158970"/>
                    <a:pt x="147480" y="161097"/>
                    <a:pt x="151310" y="162374"/>
                  </a:cubicBezTo>
                  <a:cubicBezTo>
                    <a:pt x="153924" y="163286"/>
                    <a:pt x="156873" y="163802"/>
                    <a:pt x="159426" y="162708"/>
                  </a:cubicBezTo>
                  <a:cubicBezTo>
                    <a:pt x="160155" y="162343"/>
                    <a:pt x="160915" y="162009"/>
                    <a:pt x="161675" y="161705"/>
                  </a:cubicBezTo>
                  <a:cubicBezTo>
                    <a:pt x="163894" y="161036"/>
                    <a:pt x="166204" y="162131"/>
                    <a:pt x="168302" y="163134"/>
                  </a:cubicBezTo>
                  <a:cubicBezTo>
                    <a:pt x="175961" y="166781"/>
                    <a:pt x="184107" y="169365"/>
                    <a:pt x="192496" y="170824"/>
                  </a:cubicBezTo>
                </a:path>
              </a:pathLst>
            </a:custGeom>
            <a:solidFill>
              <a:schemeClr val="dk1"/>
            </a:solidFill>
            <a:ln w="47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93" name="Google Shape;1128;p59">
              <a:extLst>
                <a:ext uri="{FF2B5EF4-FFF2-40B4-BE49-F238E27FC236}">
                  <a16:creationId xmlns:a16="http://schemas.microsoft.com/office/drawing/2014/main" id="{7BA19314-6FD6-416D-A215-870475116D53}"/>
                </a:ext>
              </a:extLst>
            </p:cNvPr>
            <p:cNvSpPr/>
            <p:nvPr/>
          </p:nvSpPr>
          <p:spPr>
            <a:xfrm>
              <a:off x="774600" y="420500"/>
              <a:ext cx="1326025" cy="1859475"/>
            </a:xfrm>
            <a:custGeom>
              <a:avLst/>
              <a:gdLst/>
              <a:ahLst/>
              <a:cxnLst/>
              <a:rect l="l" t="t" r="r" b="b"/>
              <a:pathLst>
                <a:path w="53041" h="74379" fill="none" extrusionOk="0">
                  <a:moveTo>
                    <a:pt x="4864" y="1"/>
                  </a:moveTo>
                  <a:cubicBezTo>
                    <a:pt x="3253" y="3740"/>
                    <a:pt x="3283" y="7934"/>
                    <a:pt x="3344" y="11977"/>
                  </a:cubicBezTo>
                  <a:cubicBezTo>
                    <a:pt x="3374" y="15199"/>
                    <a:pt x="3435" y="18542"/>
                    <a:pt x="4894" y="21399"/>
                  </a:cubicBezTo>
                  <a:cubicBezTo>
                    <a:pt x="7052" y="25624"/>
                    <a:pt x="11703" y="27782"/>
                    <a:pt x="15624" y="30427"/>
                  </a:cubicBezTo>
                  <a:cubicBezTo>
                    <a:pt x="18542" y="32433"/>
                    <a:pt x="21369" y="35412"/>
                    <a:pt x="22037" y="38694"/>
                  </a:cubicBezTo>
                  <a:cubicBezTo>
                    <a:pt x="22372" y="40245"/>
                    <a:pt x="23770" y="41369"/>
                    <a:pt x="25381" y="41400"/>
                  </a:cubicBezTo>
                  <a:cubicBezTo>
                    <a:pt x="27721" y="41430"/>
                    <a:pt x="30123" y="42312"/>
                    <a:pt x="32159" y="43527"/>
                  </a:cubicBezTo>
                  <a:cubicBezTo>
                    <a:pt x="35229" y="45321"/>
                    <a:pt x="37873" y="47844"/>
                    <a:pt x="41065" y="49485"/>
                  </a:cubicBezTo>
                  <a:cubicBezTo>
                    <a:pt x="44317" y="51157"/>
                    <a:pt x="48238" y="52008"/>
                    <a:pt x="50518" y="54865"/>
                  </a:cubicBezTo>
                  <a:cubicBezTo>
                    <a:pt x="52585" y="57418"/>
                    <a:pt x="52798" y="60944"/>
                    <a:pt x="52950" y="64257"/>
                  </a:cubicBezTo>
                  <a:cubicBezTo>
                    <a:pt x="53041" y="67388"/>
                    <a:pt x="52828" y="71157"/>
                    <a:pt x="50123" y="72768"/>
                  </a:cubicBezTo>
                  <a:cubicBezTo>
                    <a:pt x="47509" y="74379"/>
                    <a:pt x="44135" y="72950"/>
                    <a:pt x="41430" y="71522"/>
                  </a:cubicBezTo>
                  <a:cubicBezTo>
                    <a:pt x="40183" y="70853"/>
                    <a:pt x="38937" y="70215"/>
                    <a:pt x="37661" y="69546"/>
                  </a:cubicBezTo>
                  <a:cubicBezTo>
                    <a:pt x="36110" y="68725"/>
                    <a:pt x="34499" y="67874"/>
                    <a:pt x="33344" y="66506"/>
                  </a:cubicBezTo>
                  <a:cubicBezTo>
                    <a:pt x="32220" y="65139"/>
                    <a:pt x="31612" y="63193"/>
                    <a:pt x="32402" y="61582"/>
                  </a:cubicBezTo>
                  <a:cubicBezTo>
                    <a:pt x="31855" y="60762"/>
                    <a:pt x="30639" y="60853"/>
                    <a:pt x="29727" y="61218"/>
                  </a:cubicBezTo>
                  <a:cubicBezTo>
                    <a:pt x="28846" y="61582"/>
                    <a:pt x="27873" y="62129"/>
                    <a:pt x="26931" y="61825"/>
                  </a:cubicBezTo>
                  <a:cubicBezTo>
                    <a:pt x="26141" y="61582"/>
                    <a:pt x="25654" y="60792"/>
                    <a:pt x="24925" y="60397"/>
                  </a:cubicBezTo>
                  <a:cubicBezTo>
                    <a:pt x="22858" y="59272"/>
                    <a:pt x="20517" y="61461"/>
                    <a:pt x="18177" y="61613"/>
                  </a:cubicBezTo>
                  <a:cubicBezTo>
                    <a:pt x="16232" y="61734"/>
                    <a:pt x="14530" y="60397"/>
                    <a:pt x="12645" y="59911"/>
                  </a:cubicBezTo>
                  <a:cubicBezTo>
                    <a:pt x="10122" y="59242"/>
                    <a:pt x="7387" y="60154"/>
                    <a:pt x="5289" y="61674"/>
                  </a:cubicBezTo>
                  <a:cubicBezTo>
                    <a:pt x="3162" y="63224"/>
                    <a:pt x="1551" y="65321"/>
                    <a:pt x="0" y="67418"/>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94" name="Google Shape;1129;p59">
              <a:extLst>
                <a:ext uri="{FF2B5EF4-FFF2-40B4-BE49-F238E27FC236}">
                  <a16:creationId xmlns:a16="http://schemas.microsoft.com/office/drawing/2014/main" id="{37F01367-2358-4424-9985-A304DE3CF4EE}"/>
                </a:ext>
              </a:extLst>
            </p:cNvPr>
            <p:cNvSpPr/>
            <p:nvPr/>
          </p:nvSpPr>
          <p:spPr>
            <a:xfrm>
              <a:off x="3546675" y="2624950"/>
              <a:ext cx="1675600" cy="308550"/>
            </a:xfrm>
            <a:custGeom>
              <a:avLst/>
              <a:gdLst/>
              <a:ahLst/>
              <a:cxnLst/>
              <a:rect l="l" t="t" r="r" b="b"/>
              <a:pathLst>
                <a:path w="67024" h="12342" fill="none" extrusionOk="0">
                  <a:moveTo>
                    <a:pt x="1" y="1551"/>
                  </a:moveTo>
                  <a:cubicBezTo>
                    <a:pt x="1460" y="2341"/>
                    <a:pt x="2129" y="4134"/>
                    <a:pt x="3557" y="5016"/>
                  </a:cubicBezTo>
                  <a:cubicBezTo>
                    <a:pt x="4256" y="5380"/>
                    <a:pt x="4986" y="5624"/>
                    <a:pt x="5776" y="5745"/>
                  </a:cubicBezTo>
                  <a:lnTo>
                    <a:pt x="25412" y="9970"/>
                  </a:lnTo>
                  <a:cubicBezTo>
                    <a:pt x="30913" y="11156"/>
                    <a:pt x="36567" y="12341"/>
                    <a:pt x="42129" y="11703"/>
                  </a:cubicBezTo>
                  <a:cubicBezTo>
                    <a:pt x="45990" y="11277"/>
                    <a:pt x="49698" y="9970"/>
                    <a:pt x="53345" y="8633"/>
                  </a:cubicBezTo>
                  <a:cubicBezTo>
                    <a:pt x="58482" y="6718"/>
                    <a:pt x="63923" y="4529"/>
                    <a:pt x="67023" y="0"/>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95" name="Google Shape;1130;p59">
              <a:extLst>
                <a:ext uri="{FF2B5EF4-FFF2-40B4-BE49-F238E27FC236}">
                  <a16:creationId xmlns:a16="http://schemas.microsoft.com/office/drawing/2014/main" id="{05F00B00-973B-44A2-9501-69922D3BFE1F}"/>
                </a:ext>
              </a:extLst>
            </p:cNvPr>
            <p:cNvSpPr/>
            <p:nvPr/>
          </p:nvSpPr>
          <p:spPr>
            <a:xfrm>
              <a:off x="1590725" y="415200"/>
              <a:ext cx="5562425" cy="4867100"/>
            </a:xfrm>
            <a:custGeom>
              <a:avLst/>
              <a:gdLst/>
              <a:ahLst/>
              <a:cxnLst/>
              <a:rect l="l" t="t" r="r" b="b"/>
              <a:pathLst>
                <a:path w="222497" h="194684" fill="none" extrusionOk="0">
                  <a:moveTo>
                    <a:pt x="222497" y="194684"/>
                  </a:moveTo>
                  <a:cubicBezTo>
                    <a:pt x="219062" y="187845"/>
                    <a:pt x="211767" y="183863"/>
                    <a:pt x="204563" y="181219"/>
                  </a:cubicBezTo>
                  <a:cubicBezTo>
                    <a:pt x="197360" y="178574"/>
                    <a:pt x="189700" y="176750"/>
                    <a:pt x="183408" y="172404"/>
                  </a:cubicBezTo>
                  <a:cubicBezTo>
                    <a:pt x="182010" y="171431"/>
                    <a:pt x="180612" y="170246"/>
                    <a:pt x="180034" y="168635"/>
                  </a:cubicBezTo>
                  <a:cubicBezTo>
                    <a:pt x="179061" y="165778"/>
                    <a:pt x="180855" y="162282"/>
                    <a:pt x="179122" y="159820"/>
                  </a:cubicBezTo>
                  <a:cubicBezTo>
                    <a:pt x="178666" y="159151"/>
                    <a:pt x="177998" y="158695"/>
                    <a:pt x="177542" y="157996"/>
                  </a:cubicBezTo>
                  <a:cubicBezTo>
                    <a:pt x="177147" y="157236"/>
                    <a:pt x="176903" y="156416"/>
                    <a:pt x="176843" y="155565"/>
                  </a:cubicBezTo>
                  <a:cubicBezTo>
                    <a:pt x="175961" y="149698"/>
                    <a:pt x="175323" y="143042"/>
                    <a:pt x="179183" y="138574"/>
                  </a:cubicBezTo>
                  <a:cubicBezTo>
                    <a:pt x="180156" y="137419"/>
                    <a:pt x="181402" y="136476"/>
                    <a:pt x="182131" y="135139"/>
                  </a:cubicBezTo>
                  <a:cubicBezTo>
                    <a:pt x="182861" y="133832"/>
                    <a:pt x="182800" y="131887"/>
                    <a:pt x="181523" y="131096"/>
                  </a:cubicBezTo>
                  <a:cubicBezTo>
                    <a:pt x="178970" y="129516"/>
                    <a:pt x="175049" y="133893"/>
                    <a:pt x="173104" y="131613"/>
                  </a:cubicBezTo>
                  <a:cubicBezTo>
                    <a:pt x="172587" y="131005"/>
                    <a:pt x="172526" y="130124"/>
                    <a:pt x="172222" y="129364"/>
                  </a:cubicBezTo>
                  <a:cubicBezTo>
                    <a:pt x="171189" y="126750"/>
                    <a:pt x="167754" y="126385"/>
                    <a:pt x="164927" y="126172"/>
                  </a:cubicBezTo>
                  <a:cubicBezTo>
                    <a:pt x="159456" y="125777"/>
                    <a:pt x="154046" y="124470"/>
                    <a:pt x="148970" y="122373"/>
                  </a:cubicBezTo>
                  <a:cubicBezTo>
                    <a:pt x="142343" y="119637"/>
                    <a:pt x="136143" y="115412"/>
                    <a:pt x="129030" y="114257"/>
                  </a:cubicBezTo>
                  <a:cubicBezTo>
                    <a:pt x="121462" y="113041"/>
                    <a:pt x="113741" y="115412"/>
                    <a:pt x="106081" y="114804"/>
                  </a:cubicBezTo>
                  <a:cubicBezTo>
                    <a:pt x="94409" y="113892"/>
                    <a:pt x="84500" y="106293"/>
                    <a:pt x="75351" y="99029"/>
                  </a:cubicBezTo>
                  <a:cubicBezTo>
                    <a:pt x="70731" y="95351"/>
                    <a:pt x="65078" y="91916"/>
                    <a:pt x="59941" y="89059"/>
                  </a:cubicBezTo>
                  <a:cubicBezTo>
                    <a:pt x="57023" y="87448"/>
                    <a:pt x="53953" y="86020"/>
                    <a:pt x="51339" y="83983"/>
                  </a:cubicBezTo>
                  <a:cubicBezTo>
                    <a:pt x="48694" y="81947"/>
                    <a:pt x="46445" y="79150"/>
                    <a:pt x="45928" y="75837"/>
                  </a:cubicBezTo>
                  <a:cubicBezTo>
                    <a:pt x="45776" y="74986"/>
                    <a:pt x="45746" y="74074"/>
                    <a:pt x="45442" y="73284"/>
                  </a:cubicBezTo>
                  <a:cubicBezTo>
                    <a:pt x="44986" y="72129"/>
                    <a:pt x="43983" y="71278"/>
                    <a:pt x="42767" y="71035"/>
                  </a:cubicBezTo>
                  <a:cubicBezTo>
                    <a:pt x="41886" y="70822"/>
                    <a:pt x="40791" y="71065"/>
                    <a:pt x="40366" y="71886"/>
                  </a:cubicBezTo>
                  <a:cubicBezTo>
                    <a:pt x="40183" y="72372"/>
                    <a:pt x="40092" y="72889"/>
                    <a:pt x="40062" y="73405"/>
                  </a:cubicBezTo>
                  <a:cubicBezTo>
                    <a:pt x="39728" y="75290"/>
                    <a:pt x="37782" y="76597"/>
                    <a:pt x="35837" y="76658"/>
                  </a:cubicBezTo>
                  <a:cubicBezTo>
                    <a:pt x="33892" y="76719"/>
                    <a:pt x="32098" y="75746"/>
                    <a:pt x="30670" y="74439"/>
                  </a:cubicBezTo>
                  <a:cubicBezTo>
                    <a:pt x="29575" y="73466"/>
                    <a:pt x="28633" y="72250"/>
                    <a:pt x="28329" y="70822"/>
                  </a:cubicBezTo>
                  <a:cubicBezTo>
                    <a:pt x="27995" y="69363"/>
                    <a:pt x="28451" y="67721"/>
                    <a:pt x="29636" y="66870"/>
                  </a:cubicBezTo>
                  <a:cubicBezTo>
                    <a:pt x="30153" y="66475"/>
                    <a:pt x="30822" y="66262"/>
                    <a:pt x="31095" y="65685"/>
                  </a:cubicBezTo>
                  <a:cubicBezTo>
                    <a:pt x="31369" y="65016"/>
                    <a:pt x="31034" y="64287"/>
                    <a:pt x="30639" y="63709"/>
                  </a:cubicBezTo>
                  <a:cubicBezTo>
                    <a:pt x="29454" y="61764"/>
                    <a:pt x="28056" y="60001"/>
                    <a:pt x="26445" y="58390"/>
                  </a:cubicBezTo>
                  <a:cubicBezTo>
                    <a:pt x="18755" y="50700"/>
                    <a:pt x="10791" y="43071"/>
                    <a:pt x="2675" y="35837"/>
                  </a:cubicBezTo>
                  <a:cubicBezTo>
                    <a:pt x="1794" y="35077"/>
                    <a:pt x="912" y="34256"/>
                    <a:pt x="517" y="33162"/>
                  </a:cubicBezTo>
                  <a:cubicBezTo>
                    <a:pt x="0" y="31794"/>
                    <a:pt x="395" y="30244"/>
                    <a:pt x="821" y="28846"/>
                  </a:cubicBezTo>
                  <a:cubicBezTo>
                    <a:pt x="1703" y="26292"/>
                    <a:pt x="2706" y="23769"/>
                    <a:pt x="3830" y="21307"/>
                  </a:cubicBezTo>
                  <a:cubicBezTo>
                    <a:pt x="4408" y="19909"/>
                    <a:pt x="5107" y="18572"/>
                    <a:pt x="5988" y="17326"/>
                  </a:cubicBezTo>
                  <a:cubicBezTo>
                    <a:pt x="7083" y="15867"/>
                    <a:pt x="8542" y="14742"/>
                    <a:pt x="10001" y="13648"/>
                  </a:cubicBezTo>
                  <a:cubicBezTo>
                    <a:pt x="11004" y="12888"/>
                    <a:pt x="12067" y="12098"/>
                    <a:pt x="13314" y="11824"/>
                  </a:cubicBezTo>
                  <a:cubicBezTo>
                    <a:pt x="14560" y="11550"/>
                    <a:pt x="16049" y="11915"/>
                    <a:pt x="16657" y="13040"/>
                  </a:cubicBezTo>
                  <a:cubicBezTo>
                    <a:pt x="18481" y="11672"/>
                    <a:pt x="19940" y="9909"/>
                    <a:pt x="20913" y="7873"/>
                  </a:cubicBezTo>
                  <a:cubicBezTo>
                    <a:pt x="21399" y="6839"/>
                    <a:pt x="21855" y="5654"/>
                    <a:pt x="22919" y="5319"/>
                  </a:cubicBezTo>
                  <a:cubicBezTo>
                    <a:pt x="23831" y="5015"/>
                    <a:pt x="24803" y="5471"/>
                    <a:pt x="25746" y="5532"/>
                  </a:cubicBezTo>
                  <a:cubicBezTo>
                    <a:pt x="29119" y="5684"/>
                    <a:pt x="30730" y="1094"/>
                    <a:pt x="33952" y="0"/>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96" name="Google Shape;1131;p59">
              <a:extLst>
                <a:ext uri="{FF2B5EF4-FFF2-40B4-BE49-F238E27FC236}">
                  <a16:creationId xmlns:a16="http://schemas.microsoft.com/office/drawing/2014/main" id="{833B40B6-E598-4469-B0B5-DF4373D54CAC}"/>
                </a:ext>
              </a:extLst>
            </p:cNvPr>
            <p:cNvSpPr/>
            <p:nvPr/>
          </p:nvSpPr>
          <p:spPr>
            <a:xfrm>
              <a:off x="2189525" y="1102900"/>
              <a:ext cx="448350" cy="449100"/>
            </a:xfrm>
            <a:custGeom>
              <a:avLst/>
              <a:gdLst/>
              <a:ahLst/>
              <a:cxnLst/>
              <a:rect l="l" t="t" r="r" b="b"/>
              <a:pathLst>
                <a:path w="17934" h="17964" fill="none" extrusionOk="0">
                  <a:moveTo>
                    <a:pt x="0" y="0"/>
                  </a:moveTo>
                  <a:lnTo>
                    <a:pt x="17934" y="17964"/>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97" name="Google Shape;1132;p59">
              <a:extLst>
                <a:ext uri="{FF2B5EF4-FFF2-40B4-BE49-F238E27FC236}">
                  <a16:creationId xmlns:a16="http://schemas.microsoft.com/office/drawing/2014/main" id="{8E8DF988-0E30-4346-99C6-196C697D0790}"/>
                </a:ext>
              </a:extLst>
            </p:cNvPr>
            <p:cNvSpPr/>
            <p:nvPr/>
          </p:nvSpPr>
          <p:spPr>
            <a:xfrm>
              <a:off x="2360500" y="931925"/>
              <a:ext cx="1183175" cy="2060075"/>
            </a:xfrm>
            <a:custGeom>
              <a:avLst/>
              <a:gdLst/>
              <a:ahLst/>
              <a:cxnLst/>
              <a:rect l="l" t="t" r="r" b="b"/>
              <a:pathLst>
                <a:path w="47327" h="82403" fill="none" extrusionOk="0">
                  <a:moveTo>
                    <a:pt x="0" y="0"/>
                  </a:moveTo>
                  <a:lnTo>
                    <a:pt x="14104" y="14134"/>
                  </a:lnTo>
                  <a:lnTo>
                    <a:pt x="47326" y="34378"/>
                  </a:lnTo>
                  <a:lnTo>
                    <a:pt x="34378" y="55016"/>
                  </a:lnTo>
                  <a:lnTo>
                    <a:pt x="25472" y="71642"/>
                  </a:lnTo>
                  <a:cubicBezTo>
                    <a:pt x="26141" y="72949"/>
                    <a:pt x="27356" y="73892"/>
                    <a:pt x="28815" y="74196"/>
                  </a:cubicBezTo>
                  <a:cubicBezTo>
                    <a:pt x="31338" y="74864"/>
                    <a:pt x="31247" y="77144"/>
                    <a:pt x="32645" y="78026"/>
                  </a:cubicBezTo>
                  <a:cubicBezTo>
                    <a:pt x="34013" y="78937"/>
                    <a:pt x="36293" y="77722"/>
                    <a:pt x="40518" y="82403"/>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98" name="Google Shape;1133;p59">
              <a:extLst>
                <a:ext uri="{FF2B5EF4-FFF2-40B4-BE49-F238E27FC236}">
                  <a16:creationId xmlns:a16="http://schemas.microsoft.com/office/drawing/2014/main" id="{38F5AAC6-3B67-466B-A5DB-E7D50DDD1E3E}"/>
                </a:ext>
              </a:extLst>
            </p:cNvPr>
            <p:cNvSpPr/>
            <p:nvPr/>
          </p:nvSpPr>
          <p:spPr>
            <a:xfrm>
              <a:off x="2053500" y="356675"/>
              <a:ext cx="646700" cy="1074525"/>
            </a:xfrm>
            <a:custGeom>
              <a:avLst/>
              <a:gdLst/>
              <a:ahLst/>
              <a:cxnLst/>
              <a:rect l="l" t="t" r="r" b="b"/>
              <a:pathLst>
                <a:path w="25868" h="42981" fill="none" extrusionOk="0">
                  <a:moveTo>
                    <a:pt x="0" y="42980"/>
                  </a:moveTo>
                  <a:lnTo>
                    <a:pt x="25867" y="17144"/>
                  </a:lnTo>
                  <a:lnTo>
                    <a:pt x="23861"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299" name="Google Shape;1134;p59">
              <a:extLst>
                <a:ext uri="{FF2B5EF4-FFF2-40B4-BE49-F238E27FC236}">
                  <a16:creationId xmlns:a16="http://schemas.microsoft.com/office/drawing/2014/main" id="{B4842280-A02C-45D3-9A5A-3A23C0B0BFD8}"/>
                </a:ext>
              </a:extLst>
            </p:cNvPr>
            <p:cNvSpPr/>
            <p:nvPr/>
          </p:nvSpPr>
          <p:spPr>
            <a:xfrm>
              <a:off x="2151525" y="895450"/>
              <a:ext cx="633775" cy="633775"/>
            </a:xfrm>
            <a:custGeom>
              <a:avLst/>
              <a:gdLst/>
              <a:ahLst/>
              <a:cxnLst/>
              <a:rect l="l" t="t" r="r" b="b"/>
              <a:pathLst>
                <a:path w="25351" h="25351" fill="none" extrusionOk="0">
                  <a:moveTo>
                    <a:pt x="0" y="25350"/>
                  </a:moveTo>
                  <a:lnTo>
                    <a:pt x="25350"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00" name="Google Shape;1135;p59">
              <a:extLst>
                <a:ext uri="{FF2B5EF4-FFF2-40B4-BE49-F238E27FC236}">
                  <a16:creationId xmlns:a16="http://schemas.microsoft.com/office/drawing/2014/main" id="{0E0CCEE8-BCD7-4128-8730-3E4F07942FF2}"/>
                </a:ext>
              </a:extLst>
            </p:cNvPr>
            <p:cNvSpPr/>
            <p:nvPr/>
          </p:nvSpPr>
          <p:spPr>
            <a:xfrm>
              <a:off x="2589975" y="1460050"/>
              <a:ext cx="409600" cy="673275"/>
            </a:xfrm>
            <a:custGeom>
              <a:avLst/>
              <a:gdLst/>
              <a:ahLst/>
              <a:cxnLst/>
              <a:rect l="l" t="t" r="r" b="b"/>
              <a:pathLst>
                <a:path w="16384" h="26931" fill="none" extrusionOk="0">
                  <a:moveTo>
                    <a:pt x="16384" y="0"/>
                  </a:moveTo>
                  <a:lnTo>
                    <a:pt x="1" y="2693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01" name="Google Shape;1136;p59">
              <a:extLst>
                <a:ext uri="{FF2B5EF4-FFF2-40B4-BE49-F238E27FC236}">
                  <a16:creationId xmlns:a16="http://schemas.microsoft.com/office/drawing/2014/main" id="{855CE0F9-5BB5-4A51-A27A-49CD8E159F9E}"/>
                </a:ext>
              </a:extLst>
            </p:cNvPr>
            <p:cNvSpPr/>
            <p:nvPr/>
          </p:nvSpPr>
          <p:spPr>
            <a:xfrm>
              <a:off x="2825550" y="353650"/>
              <a:ext cx="538025" cy="1682400"/>
            </a:xfrm>
            <a:custGeom>
              <a:avLst/>
              <a:gdLst/>
              <a:ahLst/>
              <a:cxnLst/>
              <a:rect l="l" t="t" r="r" b="b"/>
              <a:pathLst>
                <a:path w="21521" h="67296" fill="none" extrusionOk="0">
                  <a:moveTo>
                    <a:pt x="0" y="67296"/>
                  </a:moveTo>
                  <a:lnTo>
                    <a:pt x="12280" y="47508"/>
                  </a:lnTo>
                  <a:lnTo>
                    <a:pt x="21521" y="32371"/>
                  </a:lnTo>
                  <a:lnTo>
                    <a:pt x="19758" y="21672"/>
                  </a:lnTo>
                  <a:lnTo>
                    <a:pt x="17235"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02" name="Google Shape;1137;p59">
              <a:extLst>
                <a:ext uri="{FF2B5EF4-FFF2-40B4-BE49-F238E27FC236}">
                  <a16:creationId xmlns:a16="http://schemas.microsoft.com/office/drawing/2014/main" id="{F3A4A2FA-18FC-4F3E-A5D0-14D2F4DE9660}"/>
                </a:ext>
              </a:extLst>
            </p:cNvPr>
            <p:cNvSpPr/>
            <p:nvPr/>
          </p:nvSpPr>
          <p:spPr>
            <a:xfrm>
              <a:off x="3454750" y="311075"/>
              <a:ext cx="1553225" cy="2006150"/>
            </a:xfrm>
            <a:custGeom>
              <a:avLst/>
              <a:gdLst/>
              <a:ahLst/>
              <a:cxnLst/>
              <a:rect l="l" t="t" r="r" b="b"/>
              <a:pathLst>
                <a:path w="62129" h="80246" fill="none" extrusionOk="0">
                  <a:moveTo>
                    <a:pt x="0" y="3405"/>
                  </a:moveTo>
                  <a:lnTo>
                    <a:pt x="3556" y="32372"/>
                  </a:lnTo>
                  <a:cubicBezTo>
                    <a:pt x="3556" y="32372"/>
                    <a:pt x="4894" y="37722"/>
                    <a:pt x="3556" y="43254"/>
                  </a:cubicBezTo>
                  <a:cubicBezTo>
                    <a:pt x="2219" y="48755"/>
                    <a:pt x="3313" y="53497"/>
                    <a:pt x="5380" y="57661"/>
                  </a:cubicBezTo>
                  <a:cubicBezTo>
                    <a:pt x="7477" y="61795"/>
                    <a:pt x="6869" y="74744"/>
                    <a:pt x="6869" y="74744"/>
                  </a:cubicBezTo>
                  <a:lnTo>
                    <a:pt x="13040" y="80245"/>
                  </a:lnTo>
                  <a:lnTo>
                    <a:pt x="20791" y="74744"/>
                  </a:lnTo>
                  <a:lnTo>
                    <a:pt x="30426" y="16019"/>
                  </a:lnTo>
                  <a:lnTo>
                    <a:pt x="34712" y="1"/>
                  </a:lnTo>
                  <a:lnTo>
                    <a:pt x="36840" y="1"/>
                  </a:lnTo>
                  <a:lnTo>
                    <a:pt x="41551" y="15776"/>
                  </a:lnTo>
                  <a:lnTo>
                    <a:pt x="40913" y="22737"/>
                  </a:lnTo>
                  <a:lnTo>
                    <a:pt x="62129" y="22858"/>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03" name="Google Shape;1138;p59">
              <a:extLst>
                <a:ext uri="{FF2B5EF4-FFF2-40B4-BE49-F238E27FC236}">
                  <a16:creationId xmlns:a16="http://schemas.microsoft.com/office/drawing/2014/main" id="{F118CE89-0B44-4A7D-A609-BA14BBB3DFA3}"/>
                </a:ext>
              </a:extLst>
            </p:cNvPr>
            <p:cNvSpPr/>
            <p:nvPr/>
          </p:nvSpPr>
          <p:spPr>
            <a:xfrm>
              <a:off x="3863550" y="399225"/>
              <a:ext cx="2444600" cy="3151300"/>
            </a:xfrm>
            <a:custGeom>
              <a:avLst/>
              <a:gdLst/>
              <a:ahLst/>
              <a:cxnLst/>
              <a:rect l="l" t="t" r="r" b="b"/>
              <a:pathLst>
                <a:path w="97784" h="126052" fill="none" extrusionOk="0">
                  <a:moveTo>
                    <a:pt x="1" y="1"/>
                  </a:moveTo>
                  <a:cubicBezTo>
                    <a:pt x="1" y="1"/>
                    <a:pt x="3557" y="31156"/>
                    <a:pt x="5138" y="36050"/>
                  </a:cubicBezTo>
                  <a:cubicBezTo>
                    <a:pt x="6718" y="40913"/>
                    <a:pt x="20427" y="65473"/>
                    <a:pt x="20427" y="65473"/>
                  </a:cubicBezTo>
                  <a:lnTo>
                    <a:pt x="33467" y="93072"/>
                  </a:lnTo>
                  <a:lnTo>
                    <a:pt x="35807" y="108695"/>
                  </a:lnTo>
                  <a:lnTo>
                    <a:pt x="47753" y="108695"/>
                  </a:lnTo>
                  <a:cubicBezTo>
                    <a:pt x="47753" y="108695"/>
                    <a:pt x="59728" y="119699"/>
                    <a:pt x="65230" y="122373"/>
                  </a:cubicBezTo>
                  <a:cubicBezTo>
                    <a:pt x="70762" y="125079"/>
                    <a:pt x="78543" y="126051"/>
                    <a:pt x="86477" y="124714"/>
                  </a:cubicBezTo>
                  <a:lnTo>
                    <a:pt x="97784" y="11453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04" name="Google Shape;1139;p59">
              <a:extLst>
                <a:ext uri="{FF2B5EF4-FFF2-40B4-BE49-F238E27FC236}">
                  <a16:creationId xmlns:a16="http://schemas.microsoft.com/office/drawing/2014/main" id="{8FE8D9E1-9F2E-490A-BB54-5F450D3779AD}"/>
                </a:ext>
              </a:extLst>
            </p:cNvPr>
            <p:cNvSpPr/>
            <p:nvPr/>
          </p:nvSpPr>
          <p:spPr>
            <a:xfrm>
              <a:off x="5235175" y="2283000"/>
              <a:ext cx="2392925" cy="354125"/>
            </a:xfrm>
            <a:custGeom>
              <a:avLst/>
              <a:gdLst/>
              <a:ahLst/>
              <a:cxnLst/>
              <a:rect l="l" t="t" r="r" b="b"/>
              <a:pathLst>
                <a:path w="95717" h="14165" fill="none" extrusionOk="0">
                  <a:moveTo>
                    <a:pt x="0" y="14165"/>
                  </a:moveTo>
                  <a:lnTo>
                    <a:pt x="95716"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05" name="Google Shape;1140;p59">
              <a:extLst>
                <a:ext uri="{FF2B5EF4-FFF2-40B4-BE49-F238E27FC236}">
                  <a16:creationId xmlns:a16="http://schemas.microsoft.com/office/drawing/2014/main" id="{71F6737C-A7CA-49AB-B2B2-235A0F911477}"/>
                </a:ext>
              </a:extLst>
            </p:cNvPr>
            <p:cNvSpPr/>
            <p:nvPr/>
          </p:nvSpPr>
          <p:spPr>
            <a:xfrm>
              <a:off x="6779275" y="1804275"/>
              <a:ext cx="131475" cy="25"/>
            </a:xfrm>
            <a:custGeom>
              <a:avLst/>
              <a:gdLst/>
              <a:ahLst/>
              <a:cxnLst/>
              <a:rect l="l" t="t" r="r" b="b"/>
              <a:pathLst>
                <a:path w="5259" h="1" fill="none" extrusionOk="0">
                  <a:moveTo>
                    <a:pt x="0" y="0"/>
                  </a:moveTo>
                  <a:lnTo>
                    <a:pt x="5259"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06" name="Google Shape;1141;p59">
              <a:extLst>
                <a:ext uri="{FF2B5EF4-FFF2-40B4-BE49-F238E27FC236}">
                  <a16:creationId xmlns:a16="http://schemas.microsoft.com/office/drawing/2014/main" id="{140ECBC2-8AB8-4FF8-9513-843B5A6586DF}"/>
                </a:ext>
              </a:extLst>
            </p:cNvPr>
            <p:cNvSpPr/>
            <p:nvPr/>
          </p:nvSpPr>
          <p:spPr>
            <a:xfrm>
              <a:off x="5890950" y="1022350"/>
              <a:ext cx="1205975" cy="2503850"/>
            </a:xfrm>
            <a:custGeom>
              <a:avLst/>
              <a:gdLst/>
              <a:ahLst/>
              <a:cxnLst/>
              <a:rect l="l" t="t" r="r" b="b"/>
              <a:pathLst>
                <a:path w="48239" h="100154" fill="none" extrusionOk="0">
                  <a:moveTo>
                    <a:pt x="48239" y="100154"/>
                  </a:moveTo>
                  <a:lnTo>
                    <a:pt x="45169" y="78573"/>
                  </a:lnTo>
                  <a:lnTo>
                    <a:pt x="41764" y="54530"/>
                  </a:lnTo>
                  <a:lnTo>
                    <a:pt x="37631" y="28420"/>
                  </a:lnTo>
                  <a:lnTo>
                    <a:pt x="1"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07" name="Google Shape;1142;p59">
              <a:extLst>
                <a:ext uri="{FF2B5EF4-FFF2-40B4-BE49-F238E27FC236}">
                  <a16:creationId xmlns:a16="http://schemas.microsoft.com/office/drawing/2014/main" id="{7D13EB21-CC24-4CDC-9D80-7EDCB235702A}"/>
                </a:ext>
              </a:extLst>
            </p:cNvPr>
            <p:cNvSpPr/>
            <p:nvPr/>
          </p:nvSpPr>
          <p:spPr>
            <a:xfrm>
              <a:off x="7078675" y="1865050"/>
              <a:ext cx="164150" cy="1086675"/>
            </a:xfrm>
            <a:custGeom>
              <a:avLst/>
              <a:gdLst/>
              <a:ahLst/>
              <a:cxnLst/>
              <a:rect l="l" t="t" r="r" b="b"/>
              <a:pathLst>
                <a:path w="6566" h="43467" fill="none" extrusionOk="0">
                  <a:moveTo>
                    <a:pt x="0" y="1"/>
                  </a:moveTo>
                  <a:lnTo>
                    <a:pt x="6566" y="43467"/>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08" name="Google Shape;1143;p59">
              <a:extLst>
                <a:ext uri="{FF2B5EF4-FFF2-40B4-BE49-F238E27FC236}">
                  <a16:creationId xmlns:a16="http://schemas.microsoft.com/office/drawing/2014/main" id="{C71A498A-E526-41D0-8451-1B7ECF5AFA93}"/>
                </a:ext>
              </a:extLst>
            </p:cNvPr>
            <p:cNvSpPr/>
            <p:nvPr/>
          </p:nvSpPr>
          <p:spPr>
            <a:xfrm>
              <a:off x="6573325" y="1997275"/>
              <a:ext cx="884550" cy="88925"/>
            </a:xfrm>
            <a:custGeom>
              <a:avLst/>
              <a:gdLst/>
              <a:ahLst/>
              <a:cxnLst/>
              <a:rect l="l" t="t" r="r" b="b"/>
              <a:pathLst>
                <a:path w="35382" h="3557" fill="none" extrusionOk="0">
                  <a:moveTo>
                    <a:pt x="1" y="3557"/>
                  </a:moveTo>
                  <a:lnTo>
                    <a:pt x="28907" y="1"/>
                  </a:lnTo>
                  <a:lnTo>
                    <a:pt x="35382" y="2767"/>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09" name="Google Shape;1144;p59">
              <a:extLst>
                <a:ext uri="{FF2B5EF4-FFF2-40B4-BE49-F238E27FC236}">
                  <a16:creationId xmlns:a16="http://schemas.microsoft.com/office/drawing/2014/main" id="{E1132FFA-E635-4011-9448-0411D33D3747}"/>
                </a:ext>
              </a:extLst>
            </p:cNvPr>
            <p:cNvSpPr/>
            <p:nvPr/>
          </p:nvSpPr>
          <p:spPr>
            <a:xfrm>
              <a:off x="6573325" y="1898500"/>
              <a:ext cx="337425" cy="1652025"/>
            </a:xfrm>
            <a:custGeom>
              <a:avLst/>
              <a:gdLst/>
              <a:ahLst/>
              <a:cxnLst/>
              <a:rect l="l" t="t" r="r" b="b"/>
              <a:pathLst>
                <a:path w="13497" h="66081" fill="none" extrusionOk="0">
                  <a:moveTo>
                    <a:pt x="1" y="0"/>
                  </a:moveTo>
                  <a:lnTo>
                    <a:pt x="4074" y="1946"/>
                  </a:lnTo>
                  <a:lnTo>
                    <a:pt x="13497" y="6608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10" name="Google Shape;1145;p59">
              <a:extLst>
                <a:ext uri="{FF2B5EF4-FFF2-40B4-BE49-F238E27FC236}">
                  <a16:creationId xmlns:a16="http://schemas.microsoft.com/office/drawing/2014/main" id="{FE5C9D60-332E-4750-BA01-2E368E332AE8}"/>
                </a:ext>
              </a:extLst>
            </p:cNvPr>
            <p:cNvSpPr/>
            <p:nvPr/>
          </p:nvSpPr>
          <p:spPr>
            <a:xfrm>
              <a:off x="6419075" y="1449400"/>
              <a:ext cx="491675" cy="2665725"/>
            </a:xfrm>
            <a:custGeom>
              <a:avLst/>
              <a:gdLst/>
              <a:ahLst/>
              <a:cxnLst/>
              <a:rect l="l" t="t" r="r" b="b"/>
              <a:pathLst>
                <a:path w="19667" h="106629" fill="none" extrusionOk="0">
                  <a:moveTo>
                    <a:pt x="19667" y="1"/>
                  </a:moveTo>
                  <a:lnTo>
                    <a:pt x="1" y="27113"/>
                  </a:lnTo>
                  <a:lnTo>
                    <a:pt x="1156" y="32341"/>
                  </a:lnTo>
                  <a:lnTo>
                    <a:pt x="8937" y="80123"/>
                  </a:lnTo>
                  <a:lnTo>
                    <a:pt x="8937" y="86111"/>
                  </a:lnTo>
                  <a:lnTo>
                    <a:pt x="7904" y="106628"/>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11" name="Google Shape;1146;p59">
              <a:extLst>
                <a:ext uri="{FF2B5EF4-FFF2-40B4-BE49-F238E27FC236}">
                  <a16:creationId xmlns:a16="http://schemas.microsoft.com/office/drawing/2014/main" id="{05121683-E68F-487B-AD9E-3F69A5957AF8}"/>
                </a:ext>
              </a:extLst>
            </p:cNvPr>
            <p:cNvSpPr/>
            <p:nvPr/>
          </p:nvSpPr>
          <p:spPr>
            <a:xfrm>
              <a:off x="5173625" y="329325"/>
              <a:ext cx="1459775" cy="3057050"/>
            </a:xfrm>
            <a:custGeom>
              <a:avLst/>
              <a:gdLst/>
              <a:ahLst/>
              <a:cxnLst/>
              <a:rect l="l" t="t" r="r" b="b"/>
              <a:pathLst>
                <a:path w="58391" h="122282" fill="none" extrusionOk="0">
                  <a:moveTo>
                    <a:pt x="18572" y="31247"/>
                  </a:moveTo>
                  <a:lnTo>
                    <a:pt x="43618" y="22584"/>
                  </a:lnTo>
                  <a:lnTo>
                    <a:pt x="44256" y="31247"/>
                  </a:lnTo>
                  <a:lnTo>
                    <a:pt x="25289" y="55564"/>
                  </a:lnTo>
                  <a:lnTo>
                    <a:pt x="30305" y="58998"/>
                  </a:lnTo>
                  <a:lnTo>
                    <a:pt x="58390" y="22584"/>
                  </a:lnTo>
                  <a:lnTo>
                    <a:pt x="56536" y="16353"/>
                  </a:lnTo>
                  <a:lnTo>
                    <a:pt x="48724" y="9393"/>
                  </a:lnTo>
                  <a:lnTo>
                    <a:pt x="45381" y="0"/>
                  </a:lnTo>
                  <a:lnTo>
                    <a:pt x="41916" y="851"/>
                  </a:lnTo>
                  <a:lnTo>
                    <a:pt x="43132" y="13922"/>
                  </a:lnTo>
                  <a:cubicBezTo>
                    <a:pt x="43132" y="13922"/>
                    <a:pt x="28116" y="15867"/>
                    <a:pt x="18572" y="22706"/>
                  </a:cubicBezTo>
                  <a:lnTo>
                    <a:pt x="0" y="26627"/>
                  </a:lnTo>
                  <a:lnTo>
                    <a:pt x="17599" y="46749"/>
                  </a:lnTo>
                  <a:lnTo>
                    <a:pt x="14560" y="76324"/>
                  </a:lnTo>
                  <a:lnTo>
                    <a:pt x="14560" y="87844"/>
                  </a:lnTo>
                  <a:lnTo>
                    <a:pt x="15472" y="104014"/>
                  </a:lnTo>
                  <a:cubicBezTo>
                    <a:pt x="15472" y="104014"/>
                    <a:pt x="18116" y="113558"/>
                    <a:pt x="8329" y="122282"/>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12" name="Google Shape;1147;p59">
              <a:extLst>
                <a:ext uri="{FF2B5EF4-FFF2-40B4-BE49-F238E27FC236}">
                  <a16:creationId xmlns:a16="http://schemas.microsoft.com/office/drawing/2014/main" id="{9D3A51B2-1B97-4CD4-962C-3220A82D3B69}"/>
                </a:ext>
              </a:extLst>
            </p:cNvPr>
            <p:cNvSpPr/>
            <p:nvPr/>
          </p:nvSpPr>
          <p:spPr>
            <a:xfrm>
              <a:off x="4780000" y="414425"/>
              <a:ext cx="989400" cy="4111025"/>
            </a:xfrm>
            <a:custGeom>
              <a:avLst/>
              <a:gdLst/>
              <a:ahLst/>
              <a:cxnLst/>
              <a:rect l="l" t="t" r="r" b="b"/>
              <a:pathLst>
                <a:path w="39576" h="164441" fill="none" extrusionOk="0">
                  <a:moveTo>
                    <a:pt x="18238" y="164441"/>
                  </a:moveTo>
                  <a:lnTo>
                    <a:pt x="39575" y="109425"/>
                  </a:lnTo>
                  <a:lnTo>
                    <a:pt x="35989" y="81826"/>
                  </a:lnTo>
                  <a:lnTo>
                    <a:pt x="15745" y="23223"/>
                  </a:lnTo>
                  <a:lnTo>
                    <a:pt x="9696" y="12159"/>
                  </a:lnTo>
                  <a:cubicBezTo>
                    <a:pt x="9696" y="12159"/>
                    <a:pt x="2280" y="6931"/>
                    <a:pt x="0" y="1"/>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13" name="Google Shape;1148;p59">
              <a:extLst>
                <a:ext uri="{FF2B5EF4-FFF2-40B4-BE49-F238E27FC236}">
                  <a16:creationId xmlns:a16="http://schemas.microsoft.com/office/drawing/2014/main" id="{C9D2B916-1D45-4BE0-A9E5-9CC578552F8C}"/>
                </a:ext>
              </a:extLst>
            </p:cNvPr>
            <p:cNvSpPr/>
            <p:nvPr/>
          </p:nvSpPr>
          <p:spPr>
            <a:xfrm>
              <a:off x="3754900" y="329325"/>
              <a:ext cx="1802475" cy="471925"/>
            </a:xfrm>
            <a:custGeom>
              <a:avLst/>
              <a:gdLst/>
              <a:ahLst/>
              <a:cxnLst/>
              <a:rect l="l" t="t" r="r" b="b"/>
              <a:pathLst>
                <a:path w="72099" h="18877" fill="none" extrusionOk="0">
                  <a:moveTo>
                    <a:pt x="0" y="16323"/>
                  </a:moveTo>
                  <a:cubicBezTo>
                    <a:pt x="0" y="16323"/>
                    <a:pt x="6140" y="17873"/>
                    <a:pt x="15928" y="15411"/>
                  </a:cubicBezTo>
                  <a:cubicBezTo>
                    <a:pt x="25685" y="12979"/>
                    <a:pt x="39849" y="18876"/>
                    <a:pt x="52220" y="13405"/>
                  </a:cubicBezTo>
                  <a:cubicBezTo>
                    <a:pt x="64622" y="7934"/>
                    <a:pt x="72099" y="0"/>
                    <a:pt x="72099" y="0"/>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14" name="Google Shape;1149;p59">
              <a:extLst>
                <a:ext uri="{FF2B5EF4-FFF2-40B4-BE49-F238E27FC236}">
                  <a16:creationId xmlns:a16="http://schemas.microsoft.com/office/drawing/2014/main" id="{5568005B-AF35-4B14-95B5-596595480757}"/>
                </a:ext>
              </a:extLst>
            </p:cNvPr>
            <p:cNvSpPr/>
            <p:nvPr/>
          </p:nvSpPr>
          <p:spPr>
            <a:xfrm>
              <a:off x="4210075" y="879475"/>
              <a:ext cx="1162650" cy="693050"/>
            </a:xfrm>
            <a:custGeom>
              <a:avLst/>
              <a:gdLst/>
              <a:ahLst/>
              <a:cxnLst/>
              <a:rect l="l" t="t" r="r" b="b"/>
              <a:pathLst>
                <a:path w="46506" h="27722" fill="none" extrusionOk="0">
                  <a:moveTo>
                    <a:pt x="0" y="1"/>
                  </a:moveTo>
                  <a:lnTo>
                    <a:pt x="10700" y="1"/>
                  </a:lnTo>
                  <a:cubicBezTo>
                    <a:pt x="10700" y="1"/>
                    <a:pt x="25533" y="6232"/>
                    <a:pt x="27083" y="11399"/>
                  </a:cubicBezTo>
                  <a:cubicBezTo>
                    <a:pt x="27083" y="11399"/>
                    <a:pt x="37539" y="19059"/>
                    <a:pt x="38025" y="25989"/>
                  </a:cubicBezTo>
                  <a:cubicBezTo>
                    <a:pt x="38025" y="25989"/>
                    <a:pt x="43770" y="25533"/>
                    <a:pt x="46506" y="27722"/>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15" name="Google Shape;1150;p59">
              <a:extLst>
                <a:ext uri="{FF2B5EF4-FFF2-40B4-BE49-F238E27FC236}">
                  <a16:creationId xmlns:a16="http://schemas.microsoft.com/office/drawing/2014/main" id="{707C1754-C513-442C-8AC2-1D96DDDE80AC}"/>
                </a:ext>
              </a:extLst>
            </p:cNvPr>
            <p:cNvSpPr/>
            <p:nvPr/>
          </p:nvSpPr>
          <p:spPr>
            <a:xfrm>
              <a:off x="3973750" y="1238900"/>
              <a:ext cx="1413425" cy="1116325"/>
            </a:xfrm>
            <a:custGeom>
              <a:avLst/>
              <a:gdLst/>
              <a:ahLst/>
              <a:cxnLst/>
              <a:rect l="l" t="t" r="r" b="b"/>
              <a:pathLst>
                <a:path w="56537" h="44653" fill="none" extrusionOk="0">
                  <a:moveTo>
                    <a:pt x="56536" y="1"/>
                  </a:moveTo>
                  <a:cubicBezTo>
                    <a:pt x="56536" y="1"/>
                    <a:pt x="45259" y="6566"/>
                    <a:pt x="41764" y="9241"/>
                  </a:cubicBezTo>
                  <a:cubicBezTo>
                    <a:pt x="38268" y="11916"/>
                    <a:pt x="39575" y="19272"/>
                    <a:pt x="36566" y="23010"/>
                  </a:cubicBezTo>
                  <a:cubicBezTo>
                    <a:pt x="33557" y="26749"/>
                    <a:pt x="32341" y="27631"/>
                    <a:pt x="32250" y="28482"/>
                  </a:cubicBezTo>
                  <a:cubicBezTo>
                    <a:pt x="32159" y="29363"/>
                    <a:pt x="32250" y="34743"/>
                    <a:pt x="32250" y="34743"/>
                  </a:cubicBezTo>
                  <a:lnTo>
                    <a:pt x="22068" y="44652"/>
                  </a:lnTo>
                  <a:lnTo>
                    <a:pt x="15472" y="39850"/>
                  </a:lnTo>
                  <a:lnTo>
                    <a:pt x="0" y="3763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16" name="Google Shape;1151;p59">
              <a:extLst>
                <a:ext uri="{FF2B5EF4-FFF2-40B4-BE49-F238E27FC236}">
                  <a16:creationId xmlns:a16="http://schemas.microsoft.com/office/drawing/2014/main" id="{2BFAC2CB-1AE4-43FF-BD9F-F7B4B5706AE5}"/>
                </a:ext>
              </a:extLst>
            </p:cNvPr>
            <p:cNvSpPr/>
            <p:nvPr/>
          </p:nvSpPr>
          <p:spPr>
            <a:xfrm>
              <a:off x="3543650" y="1734350"/>
              <a:ext cx="764475" cy="182400"/>
            </a:xfrm>
            <a:custGeom>
              <a:avLst/>
              <a:gdLst/>
              <a:ahLst/>
              <a:cxnLst/>
              <a:rect l="l" t="t" r="r" b="b"/>
              <a:pathLst>
                <a:path w="30579" h="7296" fill="none" extrusionOk="0">
                  <a:moveTo>
                    <a:pt x="30578" y="7296"/>
                  </a:moveTo>
                  <a:lnTo>
                    <a:pt x="2736" y="3952"/>
                  </a:lnTo>
                  <a:lnTo>
                    <a:pt x="0" y="2281"/>
                  </a:lnTo>
                  <a:lnTo>
                    <a:pt x="1459"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17" name="Google Shape;1152;p59">
              <a:extLst>
                <a:ext uri="{FF2B5EF4-FFF2-40B4-BE49-F238E27FC236}">
                  <a16:creationId xmlns:a16="http://schemas.microsoft.com/office/drawing/2014/main" id="{036F226E-0BF2-41CC-B362-0EF0D67376A0}"/>
                </a:ext>
              </a:extLst>
            </p:cNvPr>
            <p:cNvSpPr/>
            <p:nvPr/>
          </p:nvSpPr>
          <p:spPr>
            <a:xfrm>
              <a:off x="2589975" y="1529200"/>
              <a:ext cx="1035775" cy="694550"/>
            </a:xfrm>
            <a:custGeom>
              <a:avLst/>
              <a:gdLst/>
              <a:ahLst/>
              <a:cxnLst/>
              <a:rect l="l" t="t" r="r" b="b"/>
              <a:pathLst>
                <a:path w="41431" h="27782" fill="none" extrusionOk="0">
                  <a:moveTo>
                    <a:pt x="244" y="27782"/>
                  </a:moveTo>
                  <a:lnTo>
                    <a:pt x="1" y="13921"/>
                  </a:lnTo>
                  <a:lnTo>
                    <a:pt x="2554" y="0"/>
                  </a:lnTo>
                  <a:lnTo>
                    <a:pt x="10487" y="6900"/>
                  </a:lnTo>
                  <a:lnTo>
                    <a:pt x="32007" y="20274"/>
                  </a:lnTo>
                  <a:lnTo>
                    <a:pt x="41430" y="26019"/>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18" name="Google Shape;1153;p59">
              <a:extLst>
                <a:ext uri="{FF2B5EF4-FFF2-40B4-BE49-F238E27FC236}">
                  <a16:creationId xmlns:a16="http://schemas.microsoft.com/office/drawing/2014/main" id="{98939FA4-B5ED-472B-9F4F-595BD8658C94}"/>
                </a:ext>
              </a:extLst>
            </p:cNvPr>
            <p:cNvSpPr/>
            <p:nvPr/>
          </p:nvSpPr>
          <p:spPr>
            <a:xfrm>
              <a:off x="2733600" y="2260200"/>
              <a:ext cx="1440775" cy="914925"/>
            </a:xfrm>
            <a:custGeom>
              <a:avLst/>
              <a:gdLst/>
              <a:ahLst/>
              <a:cxnLst/>
              <a:rect l="l" t="t" r="r" b="b"/>
              <a:pathLst>
                <a:path w="57631" h="36597" fill="none" extrusionOk="0">
                  <a:moveTo>
                    <a:pt x="0" y="1"/>
                  </a:moveTo>
                  <a:lnTo>
                    <a:pt x="3192" y="396"/>
                  </a:lnTo>
                  <a:lnTo>
                    <a:pt x="6384" y="6900"/>
                  </a:lnTo>
                  <a:cubicBezTo>
                    <a:pt x="6384" y="6900"/>
                    <a:pt x="13375" y="9028"/>
                    <a:pt x="17782" y="11551"/>
                  </a:cubicBezTo>
                  <a:cubicBezTo>
                    <a:pt x="22159" y="14074"/>
                    <a:pt x="37570" y="26475"/>
                    <a:pt x="37570" y="26475"/>
                  </a:cubicBezTo>
                  <a:cubicBezTo>
                    <a:pt x="37570" y="26475"/>
                    <a:pt x="40579" y="25229"/>
                    <a:pt x="45199" y="25806"/>
                  </a:cubicBezTo>
                  <a:cubicBezTo>
                    <a:pt x="49849" y="26354"/>
                    <a:pt x="50792" y="28633"/>
                    <a:pt x="57631" y="28329"/>
                  </a:cubicBezTo>
                  <a:lnTo>
                    <a:pt x="41855" y="2250"/>
                  </a:lnTo>
                  <a:lnTo>
                    <a:pt x="39667" y="3496"/>
                  </a:lnTo>
                  <a:lnTo>
                    <a:pt x="28329" y="24226"/>
                  </a:lnTo>
                  <a:lnTo>
                    <a:pt x="21581" y="36597"/>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19" name="Google Shape;1154;p59">
              <a:extLst>
                <a:ext uri="{FF2B5EF4-FFF2-40B4-BE49-F238E27FC236}">
                  <a16:creationId xmlns:a16="http://schemas.microsoft.com/office/drawing/2014/main" id="{73CEDDF7-F06C-4A97-B09A-D60659F402FC}"/>
                </a:ext>
              </a:extLst>
            </p:cNvPr>
            <p:cNvSpPr/>
            <p:nvPr/>
          </p:nvSpPr>
          <p:spPr>
            <a:xfrm>
              <a:off x="1957750" y="692550"/>
              <a:ext cx="2216625" cy="2091250"/>
            </a:xfrm>
            <a:custGeom>
              <a:avLst/>
              <a:gdLst/>
              <a:ahLst/>
              <a:cxnLst/>
              <a:rect l="l" t="t" r="r" b="b"/>
              <a:pathLst>
                <a:path w="88665" h="83650" fill="none" extrusionOk="0">
                  <a:moveTo>
                    <a:pt x="88665" y="83649"/>
                  </a:moveTo>
                  <a:lnTo>
                    <a:pt x="72889" y="81005"/>
                  </a:lnTo>
                  <a:lnTo>
                    <a:pt x="29879" y="50062"/>
                  </a:lnTo>
                  <a:lnTo>
                    <a:pt x="25290" y="47387"/>
                  </a:lnTo>
                  <a:lnTo>
                    <a:pt x="17691" y="43375"/>
                  </a:lnTo>
                  <a:lnTo>
                    <a:pt x="0" y="25685"/>
                  </a:lnTo>
                  <a:lnTo>
                    <a:pt x="25685" y="1"/>
                  </a:lnTo>
                  <a:lnTo>
                    <a:pt x="33375" y="7083"/>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20" name="Google Shape;1155;p59">
              <a:extLst>
                <a:ext uri="{FF2B5EF4-FFF2-40B4-BE49-F238E27FC236}">
                  <a16:creationId xmlns:a16="http://schemas.microsoft.com/office/drawing/2014/main" id="{9FB1FB5D-45FD-4780-8F14-4D9894F6F560}"/>
                </a:ext>
              </a:extLst>
            </p:cNvPr>
            <p:cNvSpPr/>
            <p:nvPr/>
          </p:nvSpPr>
          <p:spPr>
            <a:xfrm>
              <a:off x="2813400" y="399225"/>
              <a:ext cx="1160375" cy="1870875"/>
            </a:xfrm>
            <a:custGeom>
              <a:avLst/>
              <a:gdLst/>
              <a:ahLst/>
              <a:cxnLst/>
              <a:rect l="l" t="t" r="r" b="b"/>
              <a:pathLst>
                <a:path w="46415" h="74835" fill="none" extrusionOk="0">
                  <a:moveTo>
                    <a:pt x="0" y="74835"/>
                  </a:moveTo>
                  <a:lnTo>
                    <a:pt x="29210" y="29819"/>
                  </a:lnTo>
                  <a:lnTo>
                    <a:pt x="46414"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21" name="Google Shape;1156;p59">
              <a:extLst>
                <a:ext uri="{FF2B5EF4-FFF2-40B4-BE49-F238E27FC236}">
                  <a16:creationId xmlns:a16="http://schemas.microsoft.com/office/drawing/2014/main" id="{68C029F7-9F25-445D-942A-F10C2C95978D}"/>
                </a:ext>
              </a:extLst>
            </p:cNvPr>
            <p:cNvSpPr/>
            <p:nvPr/>
          </p:nvSpPr>
          <p:spPr>
            <a:xfrm>
              <a:off x="2822500" y="613525"/>
              <a:ext cx="554750" cy="265975"/>
            </a:xfrm>
            <a:custGeom>
              <a:avLst/>
              <a:gdLst/>
              <a:ahLst/>
              <a:cxnLst/>
              <a:rect l="l" t="t" r="r" b="b"/>
              <a:pathLst>
                <a:path w="22190" h="10639" fill="none" extrusionOk="0">
                  <a:moveTo>
                    <a:pt x="1" y="2037"/>
                  </a:moveTo>
                  <a:cubicBezTo>
                    <a:pt x="1" y="2037"/>
                    <a:pt x="4256" y="0"/>
                    <a:pt x="7083" y="2827"/>
                  </a:cubicBezTo>
                  <a:cubicBezTo>
                    <a:pt x="9910" y="5684"/>
                    <a:pt x="16718" y="10517"/>
                    <a:pt x="22190" y="10639"/>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22" name="Google Shape;1157;p59">
              <a:extLst>
                <a:ext uri="{FF2B5EF4-FFF2-40B4-BE49-F238E27FC236}">
                  <a16:creationId xmlns:a16="http://schemas.microsoft.com/office/drawing/2014/main" id="{3ED0E546-855D-4570-B006-725CAFD163CB}"/>
                </a:ext>
              </a:extLst>
            </p:cNvPr>
            <p:cNvSpPr/>
            <p:nvPr/>
          </p:nvSpPr>
          <p:spPr>
            <a:xfrm>
              <a:off x="3625725" y="1001825"/>
              <a:ext cx="1489400" cy="402000"/>
            </a:xfrm>
            <a:custGeom>
              <a:avLst/>
              <a:gdLst/>
              <a:ahLst/>
              <a:cxnLst/>
              <a:rect l="l" t="t" r="r" b="b"/>
              <a:pathLst>
                <a:path w="59576" h="16080" fill="none" extrusionOk="0">
                  <a:moveTo>
                    <a:pt x="0" y="1"/>
                  </a:moveTo>
                  <a:cubicBezTo>
                    <a:pt x="0" y="1"/>
                    <a:pt x="8055" y="3344"/>
                    <a:pt x="11642" y="4317"/>
                  </a:cubicBezTo>
                  <a:cubicBezTo>
                    <a:pt x="15228" y="5289"/>
                    <a:pt x="20669" y="6019"/>
                    <a:pt x="20669" y="6019"/>
                  </a:cubicBezTo>
                  <a:cubicBezTo>
                    <a:pt x="20669" y="6019"/>
                    <a:pt x="33192" y="9454"/>
                    <a:pt x="38086" y="11247"/>
                  </a:cubicBezTo>
                  <a:cubicBezTo>
                    <a:pt x="42980" y="13040"/>
                    <a:pt x="55746" y="12220"/>
                    <a:pt x="59576" y="16080"/>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23" name="Google Shape;1158;p59">
              <a:extLst>
                <a:ext uri="{FF2B5EF4-FFF2-40B4-BE49-F238E27FC236}">
                  <a16:creationId xmlns:a16="http://schemas.microsoft.com/office/drawing/2014/main" id="{C54D4872-403E-4ED5-BF9A-077822FFCD87}"/>
                </a:ext>
              </a:extLst>
            </p:cNvPr>
            <p:cNvSpPr/>
            <p:nvPr/>
          </p:nvSpPr>
          <p:spPr>
            <a:xfrm>
              <a:off x="5238200" y="399225"/>
              <a:ext cx="424050" cy="662650"/>
            </a:xfrm>
            <a:custGeom>
              <a:avLst/>
              <a:gdLst/>
              <a:ahLst/>
              <a:cxnLst/>
              <a:rect l="l" t="t" r="r" b="b"/>
              <a:pathLst>
                <a:path w="16962" h="26506" fill="none" extrusionOk="0">
                  <a:moveTo>
                    <a:pt x="1" y="639"/>
                  </a:moveTo>
                  <a:lnTo>
                    <a:pt x="16232" y="26506"/>
                  </a:lnTo>
                  <a:lnTo>
                    <a:pt x="16962"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24" name="Google Shape;1159;p59">
              <a:extLst>
                <a:ext uri="{FF2B5EF4-FFF2-40B4-BE49-F238E27FC236}">
                  <a16:creationId xmlns:a16="http://schemas.microsoft.com/office/drawing/2014/main" id="{266918E4-5726-4BD7-BDDE-7DCDD9D76BF8}"/>
                </a:ext>
              </a:extLst>
            </p:cNvPr>
            <p:cNvSpPr/>
            <p:nvPr/>
          </p:nvSpPr>
          <p:spPr>
            <a:xfrm>
              <a:off x="5613600" y="1061850"/>
              <a:ext cx="192275" cy="657325"/>
            </a:xfrm>
            <a:custGeom>
              <a:avLst/>
              <a:gdLst/>
              <a:ahLst/>
              <a:cxnLst/>
              <a:rect l="l" t="t" r="r" b="b"/>
              <a:pathLst>
                <a:path w="7691" h="26293" fill="none" extrusionOk="0">
                  <a:moveTo>
                    <a:pt x="1216" y="1"/>
                  </a:moveTo>
                  <a:lnTo>
                    <a:pt x="0" y="17478"/>
                  </a:lnTo>
                  <a:cubicBezTo>
                    <a:pt x="0" y="17478"/>
                    <a:pt x="1338" y="22007"/>
                    <a:pt x="7690" y="26293"/>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25" name="Google Shape;1160;p59">
              <a:extLst>
                <a:ext uri="{FF2B5EF4-FFF2-40B4-BE49-F238E27FC236}">
                  <a16:creationId xmlns:a16="http://schemas.microsoft.com/office/drawing/2014/main" id="{2B89B057-47FF-407E-AF3D-14F67051A79A}"/>
                </a:ext>
              </a:extLst>
            </p:cNvPr>
            <p:cNvSpPr/>
            <p:nvPr/>
          </p:nvSpPr>
          <p:spPr>
            <a:xfrm>
              <a:off x="5931225" y="1804275"/>
              <a:ext cx="471925" cy="2365550"/>
            </a:xfrm>
            <a:custGeom>
              <a:avLst/>
              <a:gdLst/>
              <a:ahLst/>
              <a:cxnLst/>
              <a:rect l="l" t="t" r="r" b="b"/>
              <a:pathLst>
                <a:path w="18877" h="94622" fill="none" extrusionOk="0">
                  <a:moveTo>
                    <a:pt x="1" y="0"/>
                  </a:moveTo>
                  <a:cubicBezTo>
                    <a:pt x="1" y="0"/>
                    <a:pt x="4621" y="5107"/>
                    <a:pt x="6961" y="10730"/>
                  </a:cubicBezTo>
                  <a:cubicBezTo>
                    <a:pt x="9271" y="16353"/>
                    <a:pt x="12676" y="27326"/>
                    <a:pt x="12676" y="27326"/>
                  </a:cubicBezTo>
                  <a:lnTo>
                    <a:pt x="14104" y="27113"/>
                  </a:lnTo>
                  <a:lnTo>
                    <a:pt x="18876" y="59910"/>
                  </a:lnTo>
                  <a:lnTo>
                    <a:pt x="17812" y="94622"/>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26" name="Google Shape;1161;p59">
              <a:extLst>
                <a:ext uri="{FF2B5EF4-FFF2-40B4-BE49-F238E27FC236}">
                  <a16:creationId xmlns:a16="http://schemas.microsoft.com/office/drawing/2014/main" id="{4E7F995D-FCFE-4D57-B7ED-D060E0D01E95}"/>
                </a:ext>
              </a:extLst>
            </p:cNvPr>
            <p:cNvSpPr/>
            <p:nvPr/>
          </p:nvSpPr>
          <p:spPr>
            <a:xfrm>
              <a:off x="6393250" y="3512500"/>
              <a:ext cx="1140625" cy="110975"/>
            </a:xfrm>
            <a:custGeom>
              <a:avLst/>
              <a:gdLst/>
              <a:ahLst/>
              <a:cxnLst/>
              <a:rect l="l" t="t" r="r" b="b"/>
              <a:pathLst>
                <a:path w="45625" h="4439" fill="none" extrusionOk="0">
                  <a:moveTo>
                    <a:pt x="0" y="4438"/>
                  </a:moveTo>
                  <a:lnTo>
                    <a:pt x="29058" y="396"/>
                  </a:lnTo>
                  <a:cubicBezTo>
                    <a:pt x="31946" y="0"/>
                    <a:pt x="34864" y="152"/>
                    <a:pt x="37660" y="852"/>
                  </a:cubicBezTo>
                  <a:lnTo>
                    <a:pt x="45624" y="2858"/>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27" name="Google Shape;1162;p59">
              <a:extLst>
                <a:ext uri="{FF2B5EF4-FFF2-40B4-BE49-F238E27FC236}">
                  <a16:creationId xmlns:a16="http://schemas.microsoft.com/office/drawing/2014/main" id="{4180B24B-4A4A-4250-B353-66A5BBDBF710}"/>
                </a:ext>
              </a:extLst>
            </p:cNvPr>
            <p:cNvSpPr/>
            <p:nvPr/>
          </p:nvSpPr>
          <p:spPr>
            <a:xfrm>
              <a:off x="6633375" y="893925"/>
              <a:ext cx="277375" cy="269025"/>
            </a:xfrm>
            <a:custGeom>
              <a:avLst/>
              <a:gdLst/>
              <a:ahLst/>
              <a:cxnLst/>
              <a:rect l="l" t="t" r="r" b="b"/>
              <a:pathLst>
                <a:path w="11095" h="10761" fill="none" extrusionOk="0">
                  <a:moveTo>
                    <a:pt x="0" y="0"/>
                  </a:moveTo>
                  <a:lnTo>
                    <a:pt x="517" y="3101"/>
                  </a:lnTo>
                  <a:lnTo>
                    <a:pt x="11095" y="1076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28" name="Google Shape;1163;p59">
              <a:extLst>
                <a:ext uri="{FF2B5EF4-FFF2-40B4-BE49-F238E27FC236}">
                  <a16:creationId xmlns:a16="http://schemas.microsoft.com/office/drawing/2014/main" id="{D6D8B245-5490-4B5A-BB50-A6522B17B455}"/>
                </a:ext>
              </a:extLst>
            </p:cNvPr>
            <p:cNvSpPr/>
            <p:nvPr/>
          </p:nvSpPr>
          <p:spPr>
            <a:xfrm>
              <a:off x="5098375" y="1102900"/>
              <a:ext cx="1729550" cy="1288025"/>
            </a:xfrm>
            <a:custGeom>
              <a:avLst/>
              <a:gdLst/>
              <a:ahLst/>
              <a:cxnLst/>
              <a:rect l="l" t="t" r="r" b="b"/>
              <a:pathLst>
                <a:path w="69182" h="51521" fill="none" extrusionOk="0">
                  <a:moveTo>
                    <a:pt x="69182" y="0"/>
                  </a:moveTo>
                  <a:lnTo>
                    <a:pt x="40275" y="38785"/>
                  </a:lnTo>
                  <a:lnTo>
                    <a:pt x="1" y="5152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29" name="Google Shape;1164;p59">
              <a:extLst>
                <a:ext uri="{FF2B5EF4-FFF2-40B4-BE49-F238E27FC236}">
                  <a16:creationId xmlns:a16="http://schemas.microsoft.com/office/drawing/2014/main" id="{3DF2B15A-6F43-4B1F-B7B1-F3D638026D7F}"/>
                </a:ext>
              </a:extLst>
            </p:cNvPr>
            <p:cNvSpPr/>
            <p:nvPr/>
          </p:nvSpPr>
          <p:spPr>
            <a:xfrm>
              <a:off x="5139425" y="424300"/>
              <a:ext cx="1788050" cy="2137600"/>
            </a:xfrm>
            <a:custGeom>
              <a:avLst/>
              <a:gdLst/>
              <a:ahLst/>
              <a:cxnLst/>
              <a:rect l="l" t="t" r="r" b="b"/>
              <a:pathLst>
                <a:path w="71522" h="85504" fill="none" extrusionOk="0">
                  <a:moveTo>
                    <a:pt x="0" y="82191"/>
                  </a:moveTo>
                  <a:cubicBezTo>
                    <a:pt x="7082" y="79364"/>
                    <a:pt x="8572" y="82677"/>
                    <a:pt x="12949" y="84075"/>
                  </a:cubicBezTo>
                  <a:cubicBezTo>
                    <a:pt x="17356" y="85504"/>
                    <a:pt x="18937" y="81461"/>
                    <a:pt x="22797" y="80732"/>
                  </a:cubicBezTo>
                  <a:cubicBezTo>
                    <a:pt x="24408" y="80397"/>
                    <a:pt x="26870" y="80367"/>
                    <a:pt x="29180" y="80397"/>
                  </a:cubicBezTo>
                  <a:cubicBezTo>
                    <a:pt x="32493" y="80488"/>
                    <a:pt x="35715" y="79455"/>
                    <a:pt x="38329" y="77479"/>
                  </a:cubicBezTo>
                  <a:cubicBezTo>
                    <a:pt x="42372" y="74348"/>
                    <a:pt x="47570" y="73376"/>
                    <a:pt x="47570" y="73376"/>
                  </a:cubicBezTo>
                  <a:lnTo>
                    <a:pt x="51187" y="68117"/>
                  </a:lnTo>
                  <a:lnTo>
                    <a:pt x="45624" y="27478"/>
                  </a:lnTo>
                  <a:cubicBezTo>
                    <a:pt x="45624" y="27478"/>
                    <a:pt x="54865" y="16202"/>
                    <a:pt x="58299" y="13892"/>
                  </a:cubicBezTo>
                  <a:cubicBezTo>
                    <a:pt x="58299" y="13892"/>
                    <a:pt x="63710" y="11642"/>
                    <a:pt x="64257" y="1"/>
                  </a:cubicBezTo>
                  <a:cubicBezTo>
                    <a:pt x="64257" y="1"/>
                    <a:pt x="67448" y="4074"/>
                    <a:pt x="71521" y="5685"/>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30" name="Google Shape;1165;p59">
              <a:extLst>
                <a:ext uri="{FF2B5EF4-FFF2-40B4-BE49-F238E27FC236}">
                  <a16:creationId xmlns:a16="http://schemas.microsoft.com/office/drawing/2014/main" id="{7482F6A2-A688-4DBB-B138-0C31A748520D}"/>
                </a:ext>
              </a:extLst>
            </p:cNvPr>
            <p:cNvSpPr/>
            <p:nvPr/>
          </p:nvSpPr>
          <p:spPr>
            <a:xfrm>
              <a:off x="982050" y="2018550"/>
              <a:ext cx="6551825" cy="2453725"/>
            </a:xfrm>
            <a:custGeom>
              <a:avLst/>
              <a:gdLst/>
              <a:ahLst/>
              <a:cxnLst/>
              <a:rect l="l" t="t" r="r" b="b"/>
              <a:pathLst>
                <a:path w="262073" h="98149" fill="none" extrusionOk="0">
                  <a:moveTo>
                    <a:pt x="0" y="1"/>
                  </a:moveTo>
                  <a:lnTo>
                    <a:pt x="164654" y="91795"/>
                  </a:lnTo>
                  <a:lnTo>
                    <a:pt x="172344" y="94622"/>
                  </a:lnTo>
                  <a:lnTo>
                    <a:pt x="181827" y="98148"/>
                  </a:lnTo>
                  <a:lnTo>
                    <a:pt x="192557" y="97175"/>
                  </a:lnTo>
                  <a:lnTo>
                    <a:pt x="237148" y="79090"/>
                  </a:lnTo>
                  <a:lnTo>
                    <a:pt x="262072" y="64804"/>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31" name="Google Shape;1166;p59">
              <a:extLst>
                <a:ext uri="{FF2B5EF4-FFF2-40B4-BE49-F238E27FC236}">
                  <a16:creationId xmlns:a16="http://schemas.microsoft.com/office/drawing/2014/main" id="{83C0BA1A-981D-422E-A210-E275A773D677}"/>
                </a:ext>
              </a:extLst>
            </p:cNvPr>
            <p:cNvSpPr/>
            <p:nvPr/>
          </p:nvSpPr>
          <p:spPr>
            <a:xfrm>
              <a:off x="6835500" y="1478275"/>
              <a:ext cx="561575" cy="2548700"/>
            </a:xfrm>
            <a:custGeom>
              <a:avLst/>
              <a:gdLst/>
              <a:ahLst/>
              <a:cxnLst/>
              <a:rect l="l" t="t" r="r" b="b"/>
              <a:pathLst>
                <a:path w="22463" h="101948" fill="none" extrusionOk="0">
                  <a:moveTo>
                    <a:pt x="1" y="101947"/>
                  </a:moveTo>
                  <a:lnTo>
                    <a:pt x="11368" y="81765"/>
                  </a:lnTo>
                  <a:lnTo>
                    <a:pt x="18086" y="58938"/>
                  </a:lnTo>
                  <a:lnTo>
                    <a:pt x="22463"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32" name="Google Shape;1167;p59">
              <a:extLst>
                <a:ext uri="{FF2B5EF4-FFF2-40B4-BE49-F238E27FC236}">
                  <a16:creationId xmlns:a16="http://schemas.microsoft.com/office/drawing/2014/main" id="{A76E5AA6-2350-4A66-AC67-5FBC6B57ED89}"/>
                </a:ext>
              </a:extLst>
            </p:cNvPr>
            <p:cNvSpPr/>
            <p:nvPr/>
          </p:nvSpPr>
          <p:spPr>
            <a:xfrm>
              <a:off x="6910725" y="3550500"/>
              <a:ext cx="596550" cy="710525"/>
            </a:xfrm>
            <a:custGeom>
              <a:avLst/>
              <a:gdLst/>
              <a:ahLst/>
              <a:cxnLst/>
              <a:rect l="l" t="t" r="r" b="b"/>
              <a:pathLst>
                <a:path w="23862" h="28421" fill="none" extrusionOk="0">
                  <a:moveTo>
                    <a:pt x="1" y="0"/>
                  </a:moveTo>
                  <a:lnTo>
                    <a:pt x="2676" y="16292"/>
                  </a:lnTo>
                  <a:lnTo>
                    <a:pt x="23861" y="2842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33" name="Google Shape;1168;p59">
              <a:extLst>
                <a:ext uri="{FF2B5EF4-FFF2-40B4-BE49-F238E27FC236}">
                  <a16:creationId xmlns:a16="http://schemas.microsoft.com/office/drawing/2014/main" id="{73251830-A123-49DF-9234-757FD3ECE6EC}"/>
                </a:ext>
              </a:extLst>
            </p:cNvPr>
            <p:cNvSpPr/>
            <p:nvPr/>
          </p:nvSpPr>
          <p:spPr>
            <a:xfrm>
              <a:off x="4640925" y="3705500"/>
              <a:ext cx="603375" cy="320700"/>
            </a:xfrm>
            <a:custGeom>
              <a:avLst/>
              <a:gdLst/>
              <a:ahLst/>
              <a:cxnLst/>
              <a:rect l="l" t="t" r="r" b="b"/>
              <a:pathLst>
                <a:path w="24135" h="12828" fill="none" extrusionOk="0">
                  <a:moveTo>
                    <a:pt x="1" y="1"/>
                  </a:moveTo>
                  <a:lnTo>
                    <a:pt x="24135" y="12828"/>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34" name="Google Shape;1169;p59">
              <a:extLst>
                <a:ext uri="{FF2B5EF4-FFF2-40B4-BE49-F238E27FC236}">
                  <a16:creationId xmlns:a16="http://schemas.microsoft.com/office/drawing/2014/main" id="{E8197661-3667-49F6-B0BD-F684D9562048}"/>
                </a:ext>
              </a:extLst>
            </p:cNvPr>
            <p:cNvSpPr/>
            <p:nvPr/>
          </p:nvSpPr>
          <p:spPr>
            <a:xfrm>
              <a:off x="4102175" y="3806575"/>
              <a:ext cx="728000" cy="1317675"/>
            </a:xfrm>
            <a:custGeom>
              <a:avLst/>
              <a:gdLst/>
              <a:ahLst/>
              <a:cxnLst/>
              <a:rect l="l" t="t" r="r" b="b"/>
              <a:pathLst>
                <a:path w="29120" h="52707" fill="none" extrusionOk="0">
                  <a:moveTo>
                    <a:pt x="29119" y="1"/>
                  </a:moveTo>
                  <a:lnTo>
                    <a:pt x="0" y="52707"/>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35" name="Google Shape;1170;p59">
              <a:extLst>
                <a:ext uri="{FF2B5EF4-FFF2-40B4-BE49-F238E27FC236}">
                  <a16:creationId xmlns:a16="http://schemas.microsoft.com/office/drawing/2014/main" id="{7B21710A-2457-4AF1-9E2E-877590F0C0CB}"/>
                </a:ext>
              </a:extLst>
            </p:cNvPr>
            <p:cNvSpPr/>
            <p:nvPr/>
          </p:nvSpPr>
          <p:spPr>
            <a:xfrm>
              <a:off x="3842275" y="3729075"/>
              <a:ext cx="675575" cy="1203675"/>
            </a:xfrm>
            <a:custGeom>
              <a:avLst/>
              <a:gdLst/>
              <a:ahLst/>
              <a:cxnLst/>
              <a:rect l="l" t="t" r="r" b="b"/>
              <a:pathLst>
                <a:path w="27023" h="48147" fill="none" extrusionOk="0">
                  <a:moveTo>
                    <a:pt x="27023" y="0"/>
                  </a:moveTo>
                  <a:lnTo>
                    <a:pt x="1" y="48147"/>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36" name="Google Shape;1171;p59">
              <a:extLst>
                <a:ext uri="{FF2B5EF4-FFF2-40B4-BE49-F238E27FC236}">
                  <a16:creationId xmlns:a16="http://schemas.microsoft.com/office/drawing/2014/main" id="{34BF7844-CDA4-4209-9C04-FCF18A0FBC8D}"/>
                </a:ext>
              </a:extLst>
            </p:cNvPr>
            <p:cNvSpPr/>
            <p:nvPr/>
          </p:nvSpPr>
          <p:spPr>
            <a:xfrm>
              <a:off x="3365075" y="3689550"/>
              <a:ext cx="703675" cy="1257650"/>
            </a:xfrm>
            <a:custGeom>
              <a:avLst/>
              <a:gdLst/>
              <a:ahLst/>
              <a:cxnLst/>
              <a:rect l="l" t="t" r="r" b="b"/>
              <a:pathLst>
                <a:path w="28147" h="50306" fill="none" extrusionOk="0">
                  <a:moveTo>
                    <a:pt x="0" y="50305"/>
                  </a:moveTo>
                  <a:lnTo>
                    <a:pt x="28147"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37" name="Google Shape;1172;p59">
              <a:extLst>
                <a:ext uri="{FF2B5EF4-FFF2-40B4-BE49-F238E27FC236}">
                  <a16:creationId xmlns:a16="http://schemas.microsoft.com/office/drawing/2014/main" id="{3E06DA8B-EB5C-473D-B2FD-25F5A3284067}"/>
                </a:ext>
              </a:extLst>
            </p:cNvPr>
            <p:cNvSpPr/>
            <p:nvPr/>
          </p:nvSpPr>
          <p:spPr>
            <a:xfrm>
              <a:off x="3107475" y="3548975"/>
              <a:ext cx="695325" cy="1240925"/>
            </a:xfrm>
            <a:custGeom>
              <a:avLst/>
              <a:gdLst/>
              <a:ahLst/>
              <a:cxnLst/>
              <a:rect l="l" t="t" r="r" b="b"/>
              <a:pathLst>
                <a:path w="27813" h="49637" fill="none" extrusionOk="0">
                  <a:moveTo>
                    <a:pt x="27812" y="0"/>
                  </a:moveTo>
                  <a:lnTo>
                    <a:pt x="0" y="49636"/>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38" name="Google Shape;1173;p59">
              <a:extLst>
                <a:ext uri="{FF2B5EF4-FFF2-40B4-BE49-F238E27FC236}">
                  <a16:creationId xmlns:a16="http://schemas.microsoft.com/office/drawing/2014/main" id="{6448100E-0486-4C2D-A8BD-4F2E7D15345A}"/>
                </a:ext>
              </a:extLst>
            </p:cNvPr>
            <p:cNvSpPr/>
            <p:nvPr/>
          </p:nvSpPr>
          <p:spPr>
            <a:xfrm>
              <a:off x="2612025" y="3313400"/>
              <a:ext cx="692275" cy="1256900"/>
            </a:xfrm>
            <a:custGeom>
              <a:avLst/>
              <a:gdLst/>
              <a:ahLst/>
              <a:cxnLst/>
              <a:rect l="l" t="t" r="r" b="b"/>
              <a:pathLst>
                <a:path w="27691" h="50276" fill="none" extrusionOk="0">
                  <a:moveTo>
                    <a:pt x="27691" y="1"/>
                  </a:moveTo>
                  <a:lnTo>
                    <a:pt x="0" y="50275"/>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39" name="Google Shape;1174;p59">
              <a:extLst>
                <a:ext uri="{FF2B5EF4-FFF2-40B4-BE49-F238E27FC236}">
                  <a16:creationId xmlns:a16="http://schemas.microsoft.com/office/drawing/2014/main" id="{49983D0D-7D3A-4796-9190-378A9C537847}"/>
                </a:ext>
              </a:extLst>
            </p:cNvPr>
            <p:cNvSpPr/>
            <p:nvPr/>
          </p:nvSpPr>
          <p:spPr>
            <a:xfrm>
              <a:off x="74725" y="2986650"/>
              <a:ext cx="3104950" cy="1073750"/>
            </a:xfrm>
            <a:custGeom>
              <a:avLst/>
              <a:gdLst/>
              <a:ahLst/>
              <a:cxnLst/>
              <a:rect l="l" t="t" r="r" b="b"/>
              <a:pathLst>
                <a:path w="124198" h="42950" fill="none" extrusionOk="0">
                  <a:moveTo>
                    <a:pt x="124198" y="15351"/>
                  </a:moveTo>
                  <a:lnTo>
                    <a:pt x="108818" y="42950"/>
                  </a:lnTo>
                  <a:lnTo>
                    <a:pt x="85626" y="42950"/>
                  </a:lnTo>
                  <a:cubicBezTo>
                    <a:pt x="85626" y="42950"/>
                    <a:pt x="81218" y="42555"/>
                    <a:pt x="74987" y="39150"/>
                  </a:cubicBezTo>
                  <a:cubicBezTo>
                    <a:pt x="70033" y="36445"/>
                    <a:pt x="53619" y="26718"/>
                    <a:pt x="46932" y="22767"/>
                  </a:cubicBezTo>
                  <a:cubicBezTo>
                    <a:pt x="45078" y="21642"/>
                    <a:pt x="42920" y="21034"/>
                    <a:pt x="40731" y="21004"/>
                  </a:cubicBezTo>
                  <a:lnTo>
                    <a:pt x="39546" y="21004"/>
                  </a:lnTo>
                  <a:cubicBezTo>
                    <a:pt x="37418" y="20974"/>
                    <a:pt x="35321" y="20366"/>
                    <a:pt x="33467" y="19302"/>
                  </a:cubicBezTo>
                  <a:lnTo>
                    <a:pt x="1"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40" name="Google Shape;1175;p59">
              <a:extLst>
                <a:ext uri="{FF2B5EF4-FFF2-40B4-BE49-F238E27FC236}">
                  <a16:creationId xmlns:a16="http://schemas.microsoft.com/office/drawing/2014/main" id="{A93F7A02-08E5-416C-989C-8E49788D6010}"/>
                </a:ext>
              </a:extLst>
            </p:cNvPr>
            <p:cNvSpPr/>
            <p:nvPr/>
          </p:nvSpPr>
          <p:spPr>
            <a:xfrm>
              <a:off x="842975" y="2076300"/>
              <a:ext cx="4953025" cy="2500075"/>
            </a:xfrm>
            <a:custGeom>
              <a:avLst/>
              <a:gdLst/>
              <a:ahLst/>
              <a:cxnLst/>
              <a:rect l="l" t="t" r="r" b="b"/>
              <a:pathLst>
                <a:path w="198121" h="100003" fill="none" extrusionOk="0">
                  <a:moveTo>
                    <a:pt x="1" y="1"/>
                  </a:moveTo>
                  <a:lnTo>
                    <a:pt x="165779" y="92069"/>
                  </a:lnTo>
                  <a:lnTo>
                    <a:pt x="187269" y="100002"/>
                  </a:lnTo>
                  <a:lnTo>
                    <a:pt x="198120" y="94865"/>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41" name="Google Shape;1176;p59">
              <a:extLst>
                <a:ext uri="{FF2B5EF4-FFF2-40B4-BE49-F238E27FC236}">
                  <a16:creationId xmlns:a16="http://schemas.microsoft.com/office/drawing/2014/main" id="{C49FFA35-B92E-4C4B-A9B2-2C386677EF8C}"/>
                </a:ext>
              </a:extLst>
            </p:cNvPr>
            <p:cNvSpPr/>
            <p:nvPr/>
          </p:nvSpPr>
          <p:spPr>
            <a:xfrm>
              <a:off x="725200" y="2118100"/>
              <a:ext cx="5416550" cy="3145975"/>
            </a:xfrm>
            <a:custGeom>
              <a:avLst/>
              <a:gdLst/>
              <a:ahLst/>
              <a:cxnLst/>
              <a:rect l="l" t="t" r="r" b="b"/>
              <a:pathLst>
                <a:path w="216662" h="125839" fill="none" extrusionOk="0">
                  <a:moveTo>
                    <a:pt x="1" y="1"/>
                  </a:moveTo>
                  <a:lnTo>
                    <a:pt x="154137" y="85777"/>
                  </a:lnTo>
                  <a:cubicBezTo>
                    <a:pt x="154137" y="85777"/>
                    <a:pt x="163894" y="91248"/>
                    <a:pt x="165353" y="92616"/>
                  </a:cubicBezTo>
                  <a:cubicBezTo>
                    <a:pt x="165353" y="92616"/>
                    <a:pt x="181159" y="95473"/>
                    <a:pt x="187846" y="98725"/>
                  </a:cubicBezTo>
                  <a:cubicBezTo>
                    <a:pt x="194503" y="101978"/>
                    <a:pt x="213652" y="113285"/>
                    <a:pt x="216661" y="125838"/>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42" name="Google Shape;1177;p59">
              <a:extLst>
                <a:ext uri="{FF2B5EF4-FFF2-40B4-BE49-F238E27FC236}">
                  <a16:creationId xmlns:a16="http://schemas.microsoft.com/office/drawing/2014/main" id="{0F4D64A6-BFF2-49C1-AD02-F02BD18BB9C0}"/>
                </a:ext>
              </a:extLst>
            </p:cNvPr>
            <p:cNvSpPr/>
            <p:nvPr/>
          </p:nvSpPr>
          <p:spPr>
            <a:xfrm>
              <a:off x="496475" y="2174325"/>
              <a:ext cx="4015300" cy="2208275"/>
            </a:xfrm>
            <a:custGeom>
              <a:avLst/>
              <a:gdLst/>
              <a:ahLst/>
              <a:cxnLst/>
              <a:rect l="l" t="t" r="r" b="b"/>
              <a:pathLst>
                <a:path w="160612" h="88331" fill="none" extrusionOk="0">
                  <a:moveTo>
                    <a:pt x="160611" y="88330"/>
                  </a:moveTo>
                  <a:lnTo>
                    <a:pt x="1"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43" name="Google Shape;1178;p59">
              <a:extLst>
                <a:ext uri="{FF2B5EF4-FFF2-40B4-BE49-F238E27FC236}">
                  <a16:creationId xmlns:a16="http://schemas.microsoft.com/office/drawing/2014/main" id="{33532E67-C776-485E-8EC8-4BA1C6065092}"/>
                </a:ext>
              </a:extLst>
            </p:cNvPr>
            <p:cNvSpPr/>
            <p:nvPr/>
          </p:nvSpPr>
          <p:spPr>
            <a:xfrm>
              <a:off x="1112000" y="2118100"/>
              <a:ext cx="3633050" cy="2492475"/>
            </a:xfrm>
            <a:custGeom>
              <a:avLst/>
              <a:gdLst/>
              <a:ahLst/>
              <a:cxnLst/>
              <a:rect l="l" t="t" r="r" b="b"/>
              <a:pathLst>
                <a:path w="145322" h="99699" fill="none" extrusionOk="0">
                  <a:moveTo>
                    <a:pt x="13009" y="1"/>
                  </a:moveTo>
                  <a:lnTo>
                    <a:pt x="0" y="22189"/>
                  </a:lnTo>
                  <a:lnTo>
                    <a:pt x="140215" y="99698"/>
                  </a:lnTo>
                  <a:lnTo>
                    <a:pt x="145322" y="91734"/>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44" name="Google Shape;1179;p59">
              <a:extLst>
                <a:ext uri="{FF2B5EF4-FFF2-40B4-BE49-F238E27FC236}">
                  <a16:creationId xmlns:a16="http://schemas.microsoft.com/office/drawing/2014/main" id="{2D628DC9-35B2-4EF3-8C78-0CAAD45D8962}"/>
                </a:ext>
              </a:extLst>
            </p:cNvPr>
            <p:cNvSpPr/>
            <p:nvPr/>
          </p:nvSpPr>
          <p:spPr>
            <a:xfrm>
              <a:off x="1445575" y="2362775"/>
              <a:ext cx="282700" cy="494725"/>
            </a:xfrm>
            <a:custGeom>
              <a:avLst/>
              <a:gdLst/>
              <a:ahLst/>
              <a:cxnLst/>
              <a:rect l="l" t="t" r="r" b="b"/>
              <a:pathLst>
                <a:path w="11308" h="19789" fill="none" extrusionOk="0">
                  <a:moveTo>
                    <a:pt x="1" y="19789"/>
                  </a:moveTo>
                  <a:lnTo>
                    <a:pt x="11308"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45" name="Google Shape;1180;p59">
              <a:extLst>
                <a:ext uri="{FF2B5EF4-FFF2-40B4-BE49-F238E27FC236}">
                  <a16:creationId xmlns:a16="http://schemas.microsoft.com/office/drawing/2014/main" id="{3986DF53-C910-4CE8-9146-54142D4342C1}"/>
                </a:ext>
              </a:extLst>
            </p:cNvPr>
            <p:cNvSpPr/>
            <p:nvPr/>
          </p:nvSpPr>
          <p:spPr>
            <a:xfrm>
              <a:off x="1777650" y="2564150"/>
              <a:ext cx="265225" cy="477250"/>
            </a:xfrm>
            <a:custGeom>
              <a:avLst/>
              <a:gdLst/>
              <a:ahLst/>
              <a:cxnLst/>
              <a:rect l="l" t="t" r="r" b="b"/>
              <a:pathLst>
                <a:path w="10609" h="19090" fill="none" extrusionOk="0">
                  <a:moveTo>
                    <a:pt x="1" y="19089"/>
                  </a:moveTo>
                  <a:lnTo>
                    <a:pt x="10609"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46" name="Google Shape;1181;p59">
              <a:extLst>
                <a:ext uri="{FF2B5EF4-FFF2-40B4-BE49-F238E27FC236}">
                  <a16:creationId xmlns:a16="http://schemas.microsoft.com/office/drawing/2014/main" id="{17D907B6-6A41-4695-8B95-BBDF058B8A74}"/>
                </a:ext>
              </a:extLst>
            </p:cNvPr>
            <p:cNvSpPr/>
            <p:nvPr/>
          </p:nvSpPr>
          <p:spPr>
            <a:xfrm>
              <a:off x="2102125" y="2783775"/>
              <a:ext cx="252325" cy="436950"/>
            </a:xfrm>
            <a:custGeom>
              <a:avLst/>
              <a:gdLst/>
              <a:ahLst/>
              <a:cxnLst/>
              <a:rect l="l" t="t" r="r" b="b"/>
              <a:pathLst>
                <a:path w="10093" h="17478" fill="none" extrusionOk="0">
                  <a:moveTo>
                    <a:pt x="1" y="17478"/>
                  </a:moveTo>
                  <a:lnTo>
                    <a:pt x="10092"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47" name="Google Shape;1182;p59">
              <a:extLst>
                <a:ext uri="{FF2B5EF4-FFF2-40B4-BE49-F238E27FC236}">
                  <a16:creationId xmlns:a16="http://schemas.microsoft.com/office/drawing/2014/main" id="{D898D508-971C-4B72-8C8C-BE61DDDF77F4}"/>
                </a:ext>
              </a:extLst>
            </p:cNvPr>
            <p:cNvSpPr/>
            <p:nvPr/>
          </p:nvSpPr>
          <p:spPr>
            <a:xfrm>
              <a:off x="1953950" y="2751850"/>
              <a:ext cx="723450" cy="1122375"/>
            </a:xfrm>
            <a:custGeom>
              <a:avLst/>
              <a:gdLst/>
              <a:ahLst/>
              <a:cxnLst/>
              <a:rect l="l" t="t" r="r" b="b"/>
              <a:pathLst>
                <a:path w="28938" h="44895" fill="none" extrusionOk="0">
                  <a:moveTo>
                    <a:pt x="28937" y="1"/>
                  </a:moveTo>
                  <a:lnTo>
                    <a:pt x="15411" y="23983"/>
                  </a:lnTo>
                  <a:cubicBezTo>
                    <a:pt x="15411" y="23983"/>
                    <a:pt x="12159" y="27600"/>
                    <a:pt x="11794" y="30153"/>
                  </a:cubicBezTo>
                  <a:cubicBezTo>
                    <a:pt x="11429" y="32737"/>
                    <a:pt x="9879" y="36749"/>
                    <a:pt x="5502" y="36262"/>
                  </a:cubicBezTo>
                  <a:lnTo>
                    <a:pt x="1" y="44895"/>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48" name="Google Shape;1183;p59">
              <a:extLst>
                <a:ext uri="{FF2B5EF4-FFF2-40B4-BE49-F238E27FC236}">
                  <a16:creationId xmlns:a16="http://schemas.microsoft.com/office/drawing/2014/main" id="{46ABD909-347A-415B-B59F-1F2B5280E191}"/>
                </a:ext>
              </a:extLst>
            </p:cNvPr>
            <p:cNvSpPr/>
            <p:nvPr/>
          </p:nvSpPr>
          <p:spPr>
            <a:xfrm>
              <a:off x="2098325" y="3832425"/>
              <a:ext cx="283475" cy="462775"/>
            </a:xfrm>
            <a:custGeom>
              <a:avLst/>
              <a:gdLst/>
              <a:ahLst/>
              <a:cxnLst/>
              <a:rect l="l" t="t" r="r" b="b"/>
              <a:pathLst>
                <a:path w="11339" h="18511" fill="none" extrusionOk="0">
                  <a:moveTo>
                    <a:pt x="1" y="18511"/>
                  </a:moveTo>
                  <a:lnTo>
                    <a:pt x="11338"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49" name="Google Shape;1184;p59">
              <a:extLst>
                <a:ext uri="{FF2B5EF4-FFF2-40B4-BE49-F238E27FC236}">
                  <a16:creationId xmlns:a16="http://schemas.microsoft.com/office/drawing/2014/main" id="{AF29DC3A-7307-4898-9B7B-6FA314CD8DFF}"/>
                </a:ext>
              </a:extLst>
            </p:cNvPr>
            <p:cNvSpPr/>
            <p:nvPr/>
          </p:nvSpPr>
          <p:spPr>
            <a:xfrm>
              <a:off x="108175" y="2575550"/>
              <a:ext cx="4311650" cy="2418000"/>
            </a:xfrm>
            <a:custGeom>
              <a:avLst/>
              <a:gdLst/>
              <a:ahLst/>
              <a:cxnLst/>
              <a:rect l="l" t="t" r="r" b="b"/>
              <a:pathLst>
                <a:path w="172466" h="96720" fill="none" extrusionOk="0">
                  <a:moveTo>
                    <a:pt x="0" y="1"/>
                  </a:moveTo>
                  <a:lnTo>
                    <a:pt x="110246" y="61065"/>
                  </a:lnTo>
                  <a:lnTo>
                    <a:pt x="165809" y="91005"/>
                  </a:lnTo>
                  <a:lnTo>
                    <a:pt x="172466" y="96719"/>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50" name="Google Shape;1185;p59">
              <a:extLst>
                <a:ext uri="{FF2B5EF4-FFF2-40B4-BE49-F238E27FC236}">
                  <a16:creationId xmlns:a16="http://schemas.microsoft.com/office/drawing/2014/main" id="{B10E5196-F63D-4775-917B-3AD4062F455C}"/>
                </a:ext>
              </a:extLst>
            </p:cNvPr>
            <p:cNvSpPr/>
            <p:nvPr/>
          </p:nvSpPr>
          <p:spPr>
            <a:xfrm>
              <a:off x="271550" y="2215375"/>
              <a:ext cx="300175" cy="520550"/>
            </a:xfrm>
            <a:custGeom>
              <a:avLst/>
              <a:gdLst/>
              <a:ahLst/>
              <a:cxnLst/>
              <a:rect l="l" t="t" r="r" b="b"/>
              <a:pathLst>
                <a:path w="12007" h="20822" fill="none" extrusionOk="0">
                  <a:moveTo>
                    <a:pt x="12007" y="0"/>
                  </a:moveTo>
                  <a:lnTo>
                    <a:pt x="0" y="2082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51" name="Google Shape;1186;p59">
              <a:extLst>
                <a:ext uri="{FF2B5EF4-FFF2-40B4-BE49-F238E27FC236}">
                  <a16:creationId xmlns:a16="http://schemas.microsoft.com/office/drawing/2014/main" id="{7BCB2936-3512-4F92-8F0F-AF13A42FAB50}"/>
                </a:ext>
              </a:extLst>
            </p:cNvPr>
            <p:cNvSpPr/>
            <p:nvPr/>
          </p:nvSpPr>
          <p:spPr>
            <a:xfrm>
              <a:off x="328550" y="2181175"/>
              <a:ext cx="121600" cy="218875"/>
            </a:xfrm>
            <a:custGeom>
              <a:avLst/>
              <a:gdLst/>
              <a:ahLst/>
              <a:cxnLst/>
              <a:rect l="l" t="t" r="r" b="b"/>
              <a:pathLst>
                <a:path w="4864" h="8755" fill="none" extrusionOk="0">
                  <a:moveTo>
                    <a:pt x="4863" y="0"/>
                  </a:moveTo>
                  <a:lnTo>
                    <a:pt x="0" y="8754"/>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52" name="Google Shape;1187;p59">
              <a:extLst>
                <a:ext uri="{FF2B5EF4-FFF2-40B4-BE49-F238E27FC236}">
                  <a16:creationId xmlns:a16="http://schemas.microsoft.com/office/drawing/2014/main" id="{9F419646-28C6-4533-9C0C-0A302346039D}"/>
                </a:ext>
              </a:extLst>
            </p:cNvPr>
            <p:cNvSpPr/>
            <p:nvPr/>
          </p:nvSpPr>
          <p:spPr>
            <a:xfrm>
              <a:off x="74725" y="2257150"/>
              <a:ext cx="1171800" cy="654300"/>
            </a:xfrm>
            <a:custGeom>
              <a:avLst/>
              <a:gdLst/>
              <a:ahLst/>
              <a:cxnLst/>
              <a:rect l="l" t="t" r="r" b="b"/>
              <a:pathLst>
                <a:path w="46872" h="26172" fill="none" extrusionOk="0">
                  <a:moveTo>
                    <a:pt x="46871" y="26172"/>
                  </a:moveTo>
                  <a:lnTo>
                    <a:pt x="1"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53" name="Google Shape;1188;p59">
              <a:extLst>
                <a:ext uri="{FF2B5EF4-FFF2-40B4-BE49-F238E27FC236}">
                  <a16:creationId xmlns:a16="http://schemas.microsoft.com/office/drawing/2014/main" id="{77B0C35B-A22A-4DF1-95B3-B5523A2B9F79}"/>
                </a:ext>
              </a:extLst>
            </p:cNvPr>
            <p:cNvSpPr/>
            <p:nvPr/>
          </p:nvSpPr>
          <p:spPr>
            <a:xfrm>
              <a:off x="348300" y="2000325"/>
              <a:ext cx="783475" cy="1144425"/>
            </a:xfrm>
            <a:custGeom>
              <a:avLst/>
              <a:gdLst/>
              <a:ahLst/>
              <a:cxnLst/>
              <a:rect l="l" t="t" r="r" b="b"/>
              <a:pathLst>
                <a:path w="31339" h="45777" fill="none" extrusionOk="0">
                  <a:moveTo>
                    <a:pt x="31338" y="0"/>
                  </a:moveTo>
                  <a:lnTo>
                    <a:pt x="8937" y="39454"/>
                  </a:lnTo>
                  <a:lnTo>
                    <a:pt x="0" y="45776"/>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54" name="Google Shape;1189;p59">
              <a:extLst>
                <a:ext uri="{FF2B5EF4-FFF2-40B4-BE49-F238E27FC236}">
                  <a16:creationId xmlns:a16="http://schemas.microsoft.com/office/drawing/2014/main" id="{0506C397-842C-4A6F-AAF7-997FC1AB2EDE}"/>
                </a:ext>
              </a:extLst>
            </p:cNvPr>
            <p:cNvSpPr/>
            <p:nvPr/>
          </p:nvSpPr>
          <p:spPr>
            <a:xfrm>
              <a:off x="151475" y="2691050"/>
              <a:ext cx="454450" cy="235600"/>
            </a:xfrm>
            <a:custGeom>
              <a:avLst/>
              <a:gdLst/>
              <a:ahLst/>
              <a:cxnLst/>
              <a:rect l="l" t="t" r="r" b="b"/>
              <a:pathLst>
                <a:path w="18178" h="9424" fill="none" extrusionOk="0">
                  <a:moveTo>
                    <a:pt x="18178" y="9424"/>
                  </a:moveTo>
                  <a:cubicBezTo>
                    <a:pt x="12585" y="5411"/>
                    <a:pt x="6475" y="2250"/>
                    <a:pt x="1" y="1"/>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55" name="Google Shape;1190;p59">
              <a:extLst>
                <a:ext uri="{FF2B5EF4-FFF2-40B4-BE49-F238E27FC236}">
                  <a16:creationId xmlns:a16="http://schemas.microsoft.com/office/drawing/2014/main" id="{A199AB35-7DE6-4F09-905C-829DC5982544}"/>
                </a:ext>
              </a:extLst>
            </p:cNvPr>
            <p:cNvSpPr/>
            <p:nvPr/>
          </p:nvSpPr>
          <p:spPr>
            <a:xfrm>
              <a:off x="155275" y="2880275"/>
              <a:ext cx="3968200" cy="2205225"/>
            </a:xfrm>
            <a:custGeom>
              <a:avLst/>
              <a:gdLst/>
              <a:ahLst/>
              <a:cxnLst/>
              <a:rect l="l" t="t" r="r" b="b"/>
              <a:pathLst>
                <a:path w="158728" h="88209" fill="none" extrusionOk="0">
                  <a:moveTo>
                    <a:pt x="1" y="0"/>
                  </a:moveTo>
                  <a:lnTo>
                    <a:pt x="158727" y="88208"/>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56" name="Google Shape;1191;p59">
              <a:extLst>
                <a:ext uri="{FF2B5EF4-FFF2-40B4-BE49-F238E27FC236}">
                  <a16:creationId xmlns:a16="http://schemas.microsoft.com/office/drawing/2014/main" id="{210D657B-7D00-4094-BB8E-DBF483D1F6D0}"/>
                </a:ext>
              </a:extLst>
            </p:cNvPr>
            <p:cNvSpPr/>
            <p:nvPr/>
          </p:nvSpPr>
          <p:spPr>
            <a:xfrm>
              <a:off x="2914450" y="4525425"/>
              <a:ext cx="479525" cy="857175"/>
            </a:xfrm>
            <a:custGeom>
              <a:avLst/>
              <a:gdLst/>
              <a:ahLst/>
              <a:cxnLst/>
              <a:rect l="l" t="t" r="r" b="b"/>
              <a:pathLst>
                <a:path w="19181" h="34287" fill="none" extrusionOk="0">
                  <a:moveTo>
                    <a:pt x="19180" y="1"/>
                  </a:moveTo>
                  <a:lnTo>
                    <a:pt x="1" y="34287"/>
                  </a:lnTo>
                </a:path>
              </a:pathLst>
            </a:custGeom>
            <a:solidFill>
              <a:schemeClr val="dk1"/>
            </a:solidFill>
            <a:ln w="28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57" name="Google Shape;1192;p59">
              <a:extLst>
                <a:ext uri="{FF2B5EF4-FFF2-40B4-BE49-F238E27FC236}">
                  <a16:creationId xmlns:a16="http://schemas.microsoft.com/office/drawing/2014/main" id="{38096F7F-B90A-42DF-92D9-904D09C8B286}"/>
                </a:ext>
              </a:extLst>
            </p:cNvPr>
            <p:cNvSpPr/>
            <p:nvPr/>
          </p:nvSpPr>
          <p:spPr>
            <a:xfrm>
              <a:off x="2191800" y="4143200"/>
              <a:ext cx="1073750" cy="610975"/>
            </a:xfrm>
            <a:custGeom>
              <a:avLst/>
              <a:gdLst/>
              <a:ahLst/>
              <a:cxnLst/>
              <a:rect l="l" t="t" r="r" b="b"/>
              <a:pathLst>
                <a:path w="42950" h="24439" fill="none" extrusionOk="0">
                  <a:moveTo>
                    <a:pt x="42949" y="24439"/>
                  </a:moveTo>
                  <a:lnTo>
                    <a:pt x="0"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58" name="Google Shape;1193;p59">
              <a:extLst>
                <a:ext uri="{FF2B5EF4-FFF2-40B4-BE49-F238E27FC236}">
                  <a16:creationId xmlns:a16="http://schemas.microsoft.com/office/drawing/2014/main" id="{B9FF5666-C8E5-42CC-A39E-122DDA815C85}"/>
                </a:ext>
              </a:extLst>
            </p:cNvPr>
            <p:cNvSpPr/>
            <p:nvPr/>
          </p:nvSpPr>
          <p:spPr>
            <a:xfrm>
              <a:off x="1067150" y="3245775"/>
              <a:ext cx="4000100" cy="1825275"/>
            </a:xfrm>
            <a:custGeom>
              <a:avLst/>
              <a:gdLst/>
              <a:ahLst/>
              <a:cxnLst/>
              <a:rect l="l" t="t" r="r" b="b"/>
              <a:pathLst>
                <a:path w="160004" h="73011" fill="none" extrusionOk="0">
                  <a:moveTo>
                    <a:pt x="1" y="1"/>
                  </a:moveTo>
                  <a:lnTo>
                    <a:pt x="124866" y="68847"/>
                  </a:lnTo>
                  <a:lnTo>
                    <a:pt x="160004" y="7301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59" name="Google Shape;1194;p59">
              <a:extLst>
                <a:ext uri="{FF2B5EF4-FFF2-40B4-BE49-F238E27FC236}">
                  <a16:creationId xmlns:a16="http://schemas.microsoft.com/office/drawing/2014/main" id="{79BFC531-0605-478B-80D8-3A82C7D471A9}"/>
                </a:ext>
              </a:extLst>
            </p:cNvPr>
            <p:cNvSpPr/>
            <p:nvPr/>
          </p:nvSpPr>
          <p:spPr>
            <a:xfrm>
              <a:off x="932650" y="2783775"/>
              <a:ext cx="379975" cy="696825"/>
            </a:xfrm>
            <a:custGeom>
              <a:avLst/>
              <a:gdLst/>
              <a:ahLst/>
              <a:cxnLst/>
              <a:rect l="l" t="t" r="r" b="b"/>
              <a:pathLst>
                <a:path w="15199" h="27873" fill="none" extrusionOk="0">
                  <a:moveTo>
                    <a:pt x="1" y="27873"/>
                  </a:moveTo>
                  <a:lnTo>
                    <a:pt x="15199"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60" name="Google Shape;1195;p59">
              <a:extLst>
                <a:ext uri="{FF2B5EF4-FFF2-40B4-BE49-F238E27FC236}">
                  <a16:creationId xmlns:a16="http://schemas.microsoft.com/office/drawing/2014/main" id="{D06390F0-9875-4C76-B5C4-DD86DB4F87D1}"/>
                </a:ext>
              </a:extLst>
            </p:cNvPr>
            <p:cNvSpPr/>
            <p:nvPr/>
          </p:nvSpPr>
          <p:spPr>
            <a:xfrm>
              <a:off x="577025" y="2672825"/>
              <a:ext cx="535000" cy="459750"/>
            </a:xfrm>
            <a:custGeom>
              <a:avLst/>
              <a:gdLst/>
              <a:ahLst/>
              <a:cxnLst/>
              <a:rect l="l" t="t" r="r" b="b"/>
              <a:pathLst>
                <a:path w="21400" h="18390" fill="none" extrusionOk="0">
                  <a:moveTo>
                    <a:pt x="21399" y="0"/>
                  </a:moveTo>
                  <a:lnTo>
                    <a:pt x="11216" y="18390"/>
                  </a:lnTo>
                  <a:lnTo>
                    <a:pt x="0" y="12189"/>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61" name="Google Shape;1196;p59">
              <a:extLst>
                <a:ext uri="{FF2B5EF4-FFF2-40B4-BE49-F238E27FC236}">
                  <a16:creationId xmlns:a16="http://schemas.microsoft.com/office/drawing/2014/main" id="{D4350F2A-4CE5-4C74-99C3-3272C66C2E17}"/>
                </a:ext>
              </a:extLst>
            </p:cNvPr>
            <p:cNvSpPr/>
            <p:nvPr/>
          </p:nvSpPr>
          <p:spPr>
            <a:xfrm>
              <a:off x="116525" y="2434975"/>
              <a:ext cx="1070725" cy="578300"/>
            </a:xfrm>
            <a:custGeom>
              <a:avLst/>
              <a:gdLst/>
              <a:ahLst/>
              <a:cxnLst/>
              <a:rect l="l" t="t" r="r" b="b"/>
              <a:pathLst>
                <a:path w="42829" h="23132" fill="none" extrusionOk="0">
                  <a:moveTo>
                    <a:pt x="42828" y="23132"/>
                  </a:moveTo>
                  <a:lnTo>
                    <a:pt x="1"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62" name="Google Shape;1197;p59">
              <a:extLst>
                <a:ext uri="{FF2B5EF4-FFF2-40B4-BE49-F238E27FC236}">
                  <a16:creationId xmlns:a16="http://schemas.microsoft.com/office/drawing/2014/main" id="{02B4C661-C53A-4268-A12D-63A914A5BB8C}"/>
                </a:ext>
              </a:extLst>
            </p:cNvPr>
            <p:cNvSpPr/>
            <p:nvPr/>
          </p:nvSpPr>
          <p:spPr>
            <a:xfrm>
              <a:off x="1320950" y="3020100"/>
              <a:ext cx="418725" cy="836650"/>
            </a:xfrm>
            <a:custGeom>
              <a:avLst/>
              <a:gdLst/>
              <a:ahLst/>
              <a:cxnLst/>
              <a:rect l="l" t="t" r="r" b="b"/>
              <a:pathLst>
                <a:path w="16749" h="33466" fill="none" extrusionOk="0">
                  <a:moveTo>
                    <a:pt x="16749" y="0"/>
                  </a:moveTo>
                  <a:lnTo>
                    <a:pt x="10275" y="11277"/>
                  </a:lnTo>
                  <a:lnTo>
                    <a:pt x="10275" y="15198"/>
                  </a:lnTo>
                  <a:lnTo>
                    <a:pt x="1" y="33466"/>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63" name="Google Shape;1198;p59">
              <a:extLst>
                <a:ext uri="{FF2B5EF4-FFF2-40B4-BE49-F238E27FC236}">
                  <a16:creationId xmlns:a16="http://schemas.microsoft.com/office/drawing/2014/main" id="{5990081F-087D-40B8-897E-0CD50934F23B}"/>
                </a:ext>
              </a:extLst>
            </p:cNvPr>
            <p:cNvSpPr/>
            <p:nvPr/>
          </p:nvSpPr>
          <p:spPr>
            <a:xfrm>
              <a:off x="2571750" y="3041375"/>
              <a:ext cx="243950" cy="438475"/>
            </a:xfrm>
            <a:custGeom>
              <a:avLst/>
              <a:gdLst/>
              <a:ahLst/>
              <a:cxnLst/>
              <a:rect l="l" t="t" r="r" b="b"/>
              <a:pathLst>
                <a:path w="9758" h="17539" fill="none" extrusionOk="0">
                  <a:moveTo>
                    <a:pt x="9757" y="0"/>
                  </a:moveTo>
                  <a:lnTo>
                    <a:pt x="0" y="17538"/>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64" name="Google Shape;1199;p59">
              <a:extLst>
                <a:ext uri="{FF2B5EF4-FFF2-40B4-BE49-F238E27FC236}">
                  <a16:creationId xmlns:a16="http://schemas.microsoft.com/office/drawing/2014/main" id="{4AC41463-CEAD-4581-BABF-9D7D61D12A54}"/>
                </a:ext>
              </a:extLst>
            </p:cNvPr>
            <p:cNvSpPr/>
            <p:nvPr/>
          </p:nvSpPr>
          <p:spPr>
            <a:xfrm>
              <a:off x="2457000" y="3168275"/>
              <a:ext cx="587425" cy="990925"/>
            </a:xfrm>
            <a:custGeom>
              <a:avLst/>
              <a:gdLst/>
              <a:ahLst/>
              <a:cxnLst/>
              <a:rect l="l" t="t" r="r" b="b"/>
              <a:pathLst>
                <a:path w="23497" h="39637" fill="none" extrusionOk="0">
                  <a:moveTo>
                    <a:pt x="23496" y="0"/>
                  </a:moveTo>
                  <a:lnTo>
                    <a:pt x="13770" y="17539"/>
                  </a:lnTo>
                  <a:cubicBezTo>
                    <a:pt x="13770" y="17539"/>
                    <a:pt x="11764" y="22402"/>
                    <a:pt x="10122" y="23891"/>
                  </a:cubicBezTo>
                  <a:cubicBezTo>
                    <a:pt x="8450" y="25350"/>
                    <a:pt x="1581" y="34651"/>
                    <a:pt x="0" y="39636"/>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65" name="Google Shape;1200;p59">
              <a:extLst>
                <a:ext uri="{FF2B5EF4-FFF2-40B4-BE49-F238E27FC236}">
                  <a16:creationId xmlns:a16="http://schemas.microsoft.com/office/drawing/2014/main" id="{15E92A7F-B2C2-45A4-94F2-9C880E5DFC5B}"/>
                </a:ext>
              </a:extLst>
            </p:cNvPr>
            <p:cNvSpPr/>
            <p:nvPr/>
          </p:nvSpPr>
          <p:spPr>
            <a:xfrm>
              <a:off x="2922050" y="3832425"/>
              <a:ext cx="2236400" cy="1134525"/>
            </a:xfrm>
            <a:custGeom>
              <a:avLst/>
              <a:gdLst/>
              <a:ahLst/>
              <a:cxnLst/>
              <a:rect l="l" t="t" r="r" b="b"/>
              <a:pathLst>
                <a:path w="89456" h="45381" fill="none" extrusionOk="0">
                  <a:moveTo>
                    <a:pt x="1" y="0"/>
                  </a:moveTo>
                  <a:lnTo>
                    <a:pt x="73254" y="40487"/>
                  </a:lnTo>
                  <a:lnTo>
                    <a:pt x="89455" y="4538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66" name="Google Shape;1201;p59">
              <a:extLst>
                <a:ext uri="{FF2B5EF4-FFF2-40B4-BE49-F238E27FC236}">
                  <a16:creationId xmlns:a16="http://schemas.microsoft.com/office/drawing/2014/main" id="{B3BBED80-409C-45B3-AD1D-3F1942537C66}"/>
                </a:ext>
              </a:extLst>
            </p:cNvPr>
            <p:cNvSpPr/>
            <p:nvPr/>
          </p:nvSpPr>
          <p:spPr>
            <a:xfrm>
              <a:off x="2867350" y="3931200"/>
              <a:ext cx="2624675" cy="1193050"/>
            </a:xfrm>
            <a:custGeom>
              <a:avLst/>
              <a:gdLst/>
              <a:ahLst/>
              <a:cxnLst/>
              <a:rect l="l" t="t" r="r" b="b"/>
              <a:pathLst>
                <a:path w="104987" h="47722" fill="none" extrusionOk="0">
                  <a:moveTo>
                    <a:pt x="0" y="0"/>
                  </a:moveTo>
                  <a:lnTo>
                    <a:pt x="57722" y="32645"/>
                  </a:lnTo>
                  <a:lnTo>
                    <a:pt x="75533" y="41430"/>
                  </a:lnTo>
                  <a:lnTo>
                    <a:pt x="90914" y="42889"/>
                  </a:lnTo>
                  <a:lnTo>
                    <a:pt x="100063" y="44287"/>
                  </a:lnTo>
                  <a:lnTo>
                    <a:pt x="104987" y="47722"/>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67" name="Google Shape;1202;p59">
              <a:extLst>
                <a:ext uri="{FF2B5EF4-FFF2-40B4-BE49-F238E27FC236}">
                  <a16:creationId xmlns:a16="http://schemas.microsoft.com/office/drawing/2014/main" id="{B44915BC-7ED5-41B8-92A4-EA5763E715A9}"/>
                </a:ext>
              </a:extLst>
            </p:cNvPr>
            <p:cNvSpPr/>
            <p:nvPr/>
          </p:nvSpPr>
          <p:spPr>
            <a:xfrm>
              <a:off x="4798225" y="3820250"/>
              <a:ext cx="519025" cy="1360225"/>
            </a:xfrm>
            <a:custGeom>
              <a:avLst/>
              <a:gdLst/>
              <a:ahLst/>
              <a:cxnLst/>
              <a:rect l="l" t="t" r="r" b="b"/>
              <a:pathLst>
                <a:path w="20761" h="54409" fill="none" extrusionOk="0">
                  <a:moveTo>
                    <a:pt x="1" y="54409"/>
                  </a:moveTo>
                  <a:lnTo>
                    <a:pt x="1277" y="41916"/>
                  </a:lnTo>
                  <a:lnTo>
                    <a:pt x="7721" y="32342"/>
                  </a:lnTo>
                  <a:lnTo>
                    <a:pt x="20761"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68" name="Google Shape;1203;p59">
              <a:extLst>
                <a:ext uri="{FF2B5EF4-FFF2-40B4-BE49-F238E27FC236}">
                  <a16:creationId xmlns:a16="http://schemas.microsoft.com/office/drawing/2014/main" id="{29A7E60B-8BEB-4187-8CA9-E7DB9875BF3E}"/>
                </a:ext>
              </a:extLst>
            </p:cNvPr>
            <p:cNvSpPr/>
            <p:nvPr/>
          </p:nvSpPr>
          <p:spPr>
            <a:xfrm>
              <a:off x="5656900" y="4307350"/>
              <a:ext cx="1178625" cy="635275"/>
            </a:xfrm>
            <a:custGeom>
              <a:avLst/>
              <a:gdLst/>
              <a:ahLst/>
              <a:cxnLst/>
              <a:rect l="l" t="t" r="r" b="b"/>
              <a:pathLst>
                <a:path w="47145" h="25411" fill="none" extrusionOk="0">
                  <a:moveTo>
                    <a:pt x="1" y="25411"/>
                  </a:moveTo>
                  <a:lnTo>
                    <a:pt x="26627" y="0"/>
                  </a:lnTo>
                  <a:lnTo>
                    <a:pt x="43558" y="1216"/>
                  </a:lnTo>
                  <a:lnTo>
                    <a:pt x="47145" y="3709"/>
                  </a:lnTo>
                </a:path>
              </a:pathLst>
            </a:custGeom>
            <a:solidFill>
              <a:schemeClr val="dk1"/>
            </a:solidFill>
            <a:ln w="28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69" name="Google Shape;1204;p59">
              <a:extLst>
                <a:ext uri="{FF2B5EF4-FFF2-40B4-BE49-F238E27FC236}">
                  <a16:creationId xmlns:a16="http://schemas.microsoft.com/office/drawing/2014/main" id="{9E27FB5B-E45B-487F-A9AD-A23611FE8817}"/>
                </a:ext>
              </a:extLst>
            </p:cNvPr>
            <p:cNvSpPr/>
            <p:nvPr/>
          </p:nvSpPr>
          <p:spPr>
            <a:xfrm>
              <a:off x="4943375" y="4576350"/>
              <a:ext cx="581325" cy="623125"/>
            </a:xfrm>
            <a:custGeom>
              <a:avLst/>
              <a:gdLst/>
              <a:ahLst/>
              <a:cxnLst/>
              <a:rect l="l" t="t" r="r" b="b"/>
              <a:pathLst>
                <a:path w="23253" h="24925" fill="none" extrusionOk="0">
                  <a:moveTo>
                    <a:pt x="23253" y="0"/>
                  </a:moveTo>
                  <a:lnTo>
                    <a:pt x="20517" y="1095"/>
                  </a:lnTo>
                  <a:lnTo>
                    <a:pt x="18542" y="5532"/>
                  </a:lnTo>
                  <a:lnTo>
                    <a:pt x="0" y="24925"/>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70" name="Google Shape;1205;p59">
              <a:extLst>
                <a:ext uri="{FF2B5EF4-FFF2-40B4-BE49-F238E27FC236}">
                  <a16:creationId xmlns:a16="http://schemas.microsoft.com/office/drawing/2014/main" id="{7252EB6F-AA5E-4A1B-AD77-C3062CB33574}"/>
                </a:ext>
              </a:extLst>
            </p:cNvPr>
            <p:cNvSpPr/>
            <p:nvPr/>
          </p:nvSpPr>
          <p:spPr>
            <a:xfrm>
              <a:off x="4521625" y="4365100"/>
              <a:ext cx="337425" cy="68400"/>
            </a:xfrm>
            <a:custGeom>
              <a:avLst/>
              <a:gdLst/>
              <a:ahLst/>
              <a:cxnLst/>
              <a:rect l="l" t="t" r="r" b="b"/>
              <a:pathLst>
                <a:path w="13497" h="2736" fill="none" extrusionOk="0">
                  <a:moveTo>
                    <a:pt x="1" y="0"/>
                  </a:moveTo>
                  <a:lnTo>
                    <a:pt x="13496" y="2736"/>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71" name="Google Shape;1206;p59">
              <a:extLst>
                <a:ext uri="{FF2B5EF4-FFF2-40B4-BE49-F238E27FC236}">
                  <a16:creationId xmlns:a16="http://schemas.microsoft.com/office/drawing/2014/main" id="{CBFEA946-788E-49EA-894D-D0715CA49C2B}"/>
                </a:ext>
              </a:extLst>
            </p:cNvPr>
            <p:cNvSpPr/>
            <p:nvPr/>
          </p:nvSpPr>
          <p:spPr>
            <a:xfrm>
              <a:off x="4502625" y="4399300"/>
              <a:ext cx="1451425" cy="854900"/>
            </a:xfrm>
            <a:custGeom>
              <a:avLst/>
              <a:gdLst/>
              <a:ahLst/>
              <a:cxnLst/>
              <a:rect l="l" t="t" r="r" b="b"/>
              <a:pathLst>
                <a:path w="58057" h="34196" fill="none" extrusionOk="0">
                  <a:moveTo>
                    <a:pt x="1" y="0"/>
                  </a:moveTo>
                  <a:lnTo>
                    <a:pt x="8755" y="1976"/>
                  </a:lnTo>
                  <a:lnTo>
                    <a:pt x="19363" y="9484"/>
                  </a:lnTo>
                  <a:lnTo>
                    <a:pt x="58056" y="34195"/>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72" name="Google Shape;1207;p59">
              <a:extLst>
                <a:ext uri="{FF2B5EF4-FFF2-40B4-BE49-F238E27FC236}">
                  <a16:creationId xmlns:a16="http://schemas.microsoft.com/office/drawing/2014/main" id="{7B0EC1D4-0FB7-485E-87B2-7914F92405E7}"/>
                </a:ext>
              </a:extLst>
            </p:cNvPr>
            <p:cNvSpPr/>
            <p:nvPr/>
          </p:nvSpPr>
          <p:spPr>
            <a:xfrm>
              <a:off x="5012525" y="4576350"/>
              <a:ext cx="693050" cy="519025"/>
            </a:xfrm>
            <a:custGeom>
              <a:avLst/>
              <a:gdLst/>
              <a:ahLst/>
              <a:cxnLst/>
              <a:rect l="l" t="t" r="r" b="b"/>
              <a:pathLst>
                <a:path w="27722" h="20761" fill="none" extrusionOk="0">
                  <a:moveTo>
                    <a:pt x="0" y="0"/>
                  </a:moveTo>
                  <a:cubicBezTo>
                    <a:pt x="0" y="0"/>
                    <a:pt x="9332" y="5016"/>
                    <a:pt x="14499" y="6870"/>
                  </a:cubicBezTo>
                  <a:lnTo>
                    <a:pt x="26049" y="14651"/>
                  </a:lnTo>
                  <a:lnTo>
                    <a:pt x="27721" y="2076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73" name="Google Shape;1208;p59">
              <a:extLst>
                <a:ext uri="{FF2B5EF4-FFF2-40B4-BE49-F238E27FC236}">
                  <a16:creationId xmlns:a16="http://schemas.microsoft.com/office/drawing/2014/main" id="{2B167AF1-8CB8-4831-B8FF-30D418C13471}"/>
                </a:ext>
              </a:extLst>
            </p:cNvPr>
            <p:cNvSpPr/>
            <p:nvPr/>
          </p:nvSpPr>
          <p:spPr>
            <a:xfrm>
              <a:off x="5399300" y="4918300"/>
              <a:ext cx="228000" cy="345775"/>
            </a:xfrm>
            <a:custGeom>
              <a:avLst/>
              <a:gdLst/>
              <a:ahLst/>
              <a:cxnLst/>
              <a:rect l="l" t="t" r="r" b="b"/>
              <a:pathLst>
                <a:path w="9120" h="13831" fill="none" extrusionOk="0">
                  <a:moveTo>
                    <a:pt x="9119" y="0"/>
                  </a:moveTo>
                  <a:lnTo>
                    <a:pt x="1" y="1383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74" name="Google Shape;1209;p59">
              <a:extLst>
                <a:ext uri="{FF2B5EF4-FFF2-40B4-BE49-F238E27FC236}">
                  <a16:creationId xmlns:a16="http://schemas.microsoft.com/office/drawing/2014/main" id="{4FEC2823-8956-43C2-9E5B-B567209F07B3}"/>
                </a:ext>
              </a:extLst>
            </p:cNvPr>
            <p:cNvSpPr/>
            <p:nvPr/>
          </p:nvSpPr>
          <p:spPr>
            <a:xfrm>
              <a:off x="5998100" y="4887900"/>
              <a:ext cx="234075" cy="387575"/>
            </a:xfrm>
            <a:custGeom>
              <a:avLst/>
              <a:gdLst/>
              <a:ahLst/>
              <a:cxnLst/>
              <a:rect l="l" t="t" r="r" b="b"/>
              <a:pathLst>
                <a:path w="9363" h="15503" fill="none" extrusionOk="0">
                  <a:moveTo>
                    <a:pt x="0" y="0"/>
                  </a:moveTo>
                  <a:cubicBezTo>
                    <a:pt x="0" y="0"/>
                    <a:pt x="2858" y="4499"/>
                    <a:pt x="5077" y="6931"/>
                  </a:cubicBezTo>
                  <a:cubicBezTo>
                    <a:pt x="7265" y="9393"/>
                    <a:pt x="9362" y="11976"/>
                    <a:pt x="8481" y="15502"/>
                  </a:cubicBezTo>
                </a:path>
              </a:pathLst>
            </a:custGeom>
            <a:solidFill>
              <a:schemeClr val="dk1"/>
            </a:solidFill>
            <a:ln w="28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75" name="Google Shape;1210;p59">
              <a:extLst>
                <a:ext uri="{FF2B5EF4-FFF2-40B4-BE49-F238E27FC236}">
                  <a16:creationId xmlns:a16="http://schemas.microsoft.com/office/drawing/2014/main" id="{A531EFF2-959A-494F-BFC8-18D6BFCEA6F2}"/>
                </a:ext>
              </a:extLst>
            </p:cNvPr>
            <p:cNvSpPr/>
            <p:nvPr/>
          </p:nvSpPr>
          <p:spPr>
            <a:xfrm>
              <a:off x="1112000" y="1678875"/>
              <a:ext cx="193025" cy="318425"/>
            </a:xfrm>
            <a:custGeom>
              <a:avLst/>
              <a:gdLst/>
              <a:ahLst/>
              <a:cxnLst/>
              <a:rect l="l" t="t" r="r" b="b"/>
              <a:pathLst>
                <a:path w="7721" h="12737" fill="none" extrusionOk="0">
                  <a:moveTo>
                    <a:pt x="0" y="12737"/>
                  </a:moveTo>
                  <a:lnTo>
                    <a:pt x="7721" y="1"/>
                  </a:lnTo>
                </a:path>
              </a:pathLst>
            </a:custGeom>
            <a:solidFill>
              <a:schemeClr val="dk1"/>
            </a:solidFill>
            <a:ln w="28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76" name="Google Shape;1211;p59">
              <a:extLst>
                <a:ext uri="{FF2B5EF4-FFF2-40B4-BE49-F238E27FC236}">
                  <a16:creationId xmlns:a16="http://schemas.microsoft.com/office/drawing/2014/main" id="{5E2254D7-EF13-4C21-B0AB-4E07C8C025E4}"/>
                </a:ext>
              </a:extLst>
            </p:cNvPr>
            <p:cNvSpPr/>
            <p:nvPr/>
          </p:nvSpPr>
          <p:spPr>
            <a:xfrm>
              <a:off x="177325" y="1426600"/>
              <a:ext cx="562350" cy="687725"/>
            </a:xfrm>
            <a:custGeom>
              <a:avLst/>
              <a:gdLst/>
              <a:ahLst/>
              <a:cxnLst/>
              <a:rect l="l" t="t" r="r" b="b"/>
              <a:pathLst>
                <a:path w="22494" h="27509" fill="none" extrusionOk="0">
                  <a:moveTo>
                    <a:pt x="22493" y="27509"/>
                  </a:moveTo>
                  <a:cubicBezTo>
                    <a:pt x="21916" y="25047"/>
                    <a:pt x="18876" y="22341"/>
                    <a:pt x="18876" y="22341"/>
                  </a:cubicBezTo>
                  <a:lnTo>
                    <a:pt x="16232" y="20274"/>
                  </a:lnTo>
                  <a:cubicBezTo>
                    <a:pt x="16232" y="20274"/>
                    <a:pt x="6961" y="3192"/>
                    <a:pt x="0" y="1"/>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77" name="Google Shape;1212;p59">
              <a:extLst>
                <a:ext uri="{FF2B5EF4-FFF2-40B4-BE49-F238E27FC236}">
                  <a16:creationId xmlns:a16="http://schemas.microsoft.com/office/drawing/2014/main" id="{0C2A1837-7687-4204-85A0-E127339DA0D3}"/>
                </a:ext>
              </a:extLst>
            </p:cNvPr>
            <p:cNvSpPr/>
            <p:nvPr/>
          </p:nvSpPr>
          <p:spPr>
            <a:xfrm>
              <a:off x="789800" y="1802000"/>
              <a:ext cx="182400" cy="217350"/>
            </a:xfrm>
            <a:custGeom>
              <a:avLst/>
              <a:gdLst/>
              <a:ahLst/>
              <a:cxnLst/>
              <a:rect l="l" t="t" r="r" b="b"/>
              <a:pathLst>
                <a:path w="7296" h="8694" fill="none" extrusionOk="0">
                  <a:moveTo>
                    <a:pt x="0" y="0"/>
                  </a:moveTo>
                  <a:cubicBezTo>
                    <a:pt x="0" y="0"/>
                    <a:pt x="5897" y="3283"/>
                    <a:pt x="7295" y="8693"/>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78" name="Google Shape;1213;p59">
              <a:extLst>
                <a:ext uri="{FF2B5EF4-FFF2-40B4-BE49-F238E27FC236}">
                  <a16:creationId xmlns:a16="http://schemas.microsoft.com/office/drawing/2014/main" id="{E1C38DEE-5734-44EE-AC7F-B41F7CD34D24}"/>
                </a:ext>
              </a:extLst>
            </p:cNvPr>
            <p:cNvSpPr/>
            <p:nvPr/>
          </p:nvSpPr>
          <p:spPr>
            <a:xfrm>
              <a:off x="453925" y="1321750"/>
              <a:ext cx="480275" cy="753075"/>
            </a:xfrm>
            <a:custGeom>
              <a:avLst/>
              <a:gdLst/>
              <a:ahLst/>
              <a:cxnLst/>
              <a:rect l="l" t="t" r="r" b="b"/>
              <a:pathLst>
                <a:path w="19211" h="30123" fill="none" extrusionOk="0">
                  <a:moveTo>
                    <a:pt x="19210" y="0"/>
                  </a:moveTo>
                  <a:lnTo>
                    <a:pt x="5168" y="24468"/>
                  </a:lnTo>
                  <a:lnTo>
                    <a:pt x="0" y="30122"/>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79" name="Google Shape;1214;p59">
              <a:extLst>
                <a:ext uri="{FF2B5EF4-FFF2-40B4-BE49-F238E27FC236}">
                  <a16:creationId xmlns:a16="http://schemas.microsoft.com/office/drawing/2014/main" id="{3E2C9BF3-4F1B-4A32-BB0F-611E04AEF0DA}"/>
                </a:ext>
              </a:extLst>
            </p:cNvPr>
            <p:cNvSpPr/>
            <p:nvPr/>
          </p:nvSpPr>
          <p:spPr>
            <a:xfrm>
              <a:off x="103600" y="1686475"/>
              <a:ext cx="479525" cy="247000"/>
            </a:xfrm>
            <a:custGeom>
              <a:avLst/>
              <a:gdLst/>
              <a:ahLst/>
              <a:cxnLst/>
              <a:rect l="l" t="t" r="r" b="b"/>
              <a:pathLst>
                <a:path w="19181" h="9880" fill="none" extrusionOk="0">
                  <a:moveTo>
                    <a:pt x="19181" y="9879"/>
                  </a:moveTo>
                  <a:lnTo>
                    <a:pt x="1"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80" name="Google Shape;1215;p59">
              <a:extLst>
                <a:ext uri="{FF2B5EF4-FFF2-40B4-BE49-F238E27FC236}">
                  <a16:creationId xmlns:a16="http://schemas.microsoft.com/office/drawing/2014/main" id="{D1E3913B-432A-42CF-800A-B1795DF60417}"/>
                </a:ext>
              </a:extLst>
            </p:cNvPr>
            <p:cNvSpPr/>
            <p:nvPr/>
          </p:nvSpPr>
          <p:spPr>
            <a:xfrm>
              <a:off x="186450" y="1910650"/>
              <a:ext cx="295625" cy="162650"/>
            </a:xfrm>
            <a:custGeom>
              <a:avLst/>
              <a:gdLst/>
              <a:ahLst/>
              <a:cxnLst/>
              <a:rect l="l" t="t" r="r" b="b"/>
              <a:pathLst>
                <a:path w="11825" h="6506" fill="none" extrusionOk="0">
                  <a:moveTo>
                    <a:pt x="0" y="1"/>
                  </a:moveTo>
                  <a:cubicBezTo>
                    <a:pt x="0" y="1"/>
                    <a:pt x="11824" y="3040"/>
                    <a:pt x="11247" y="6505"/>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81" name="Google Shape;1216;p59">
              <a:extLst>
                <a:ext uri="{FF2B5EF4-FFF2-40B4-BE49-F238E27FC236}">
                  <a16:creationId xmlns:a16="http://schemas.microsoft.com/office/drawing/2014/main" id="{F13F0A2D-FBF6-44B7-A53C-C79072CF8E68}"/>
                </a:ext>
              </a:extLst>
            </p:cNvPr>
            <p:cNvSpPr/>
            <p:nvPr/>
          </p:nvSpPr>
          <p:spPr>
            <a:xfrm>
              <a:off x="204675" y="953200"/>
              <a:ext cx="507625" cy="933150"/>
            </a:xfrm>
            <a:custGeom>
              <a:avLst/>
              <a:gdLst/>
              <a:ahLst/>
              <a:cxnLst/>
              <a:rect l="l" t="t" r="r" b="b"/>
              <a:pathLst>
                <a:path w="20305" h="37326" fill="none" extrusionOk="0">
                  <a:moveTo>
                    <a:pt x="1" y="37326"/>
                  </a:moveTo>
                  <a:lnTo>
                    <a:pt x="9150" y="16627"/>
                  </a:lnTo>
                  <a:lnTo>
                    <a:pt x="13010" y="2462"/>
                  </a:lnTo>
                  <a:lnTo>
                    <a:pt x="20305"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82" name="Google Shape;1217;p59">
              <a:extLst>
                <a:ext uri="{FF2B5EF4-FFF2-40B4-BE49-F238E27FC236}">
                  <a16:creationId xmlns:a16="http://schemas.microsoft.com/office/drawing/2014/main" id="{9C0F6EA7-E8AE-4A98-9BE2-0D83FFCD4062}"/>
                </a:ext>
              </a:extLst>
            </p:cNvPr>
            <p:cNvSpPr/>
            <p:nvPr/>
          </p:nvSpPr>
          <p:spPr>
            <a:xfrm>
              <a:off x="133250" y="594525"/>
              <a:ext cx="396675" cy="420250"/>
            </a:xfrm>
            <a:custGeom>
              <a:avLst/>
              <a:gdLst/>
              <a:ahLst/>
              <a:cxnLst/>
              <a:rect l="l" t="t" r="r" b="b"/>
              <a:pathLst>
                <a:path w="15867" h="16810" fill="none" extrusionOk="0">
                  <a:moveTo>
                    <a:pt x="15867" y="16809"/>
                  </a:moveTo>
                  <a:lnTo>
                    <a:pt x="13010" y="9180"/>
                  </a:lnTo>
                  <a:lnTo>
                    <a:pt x="0"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83" name="Google Shape;1218;p59">
              <a:extLst>
                <a:ext uri="{FF2B5EF4-FFF2-40B4-BE49-F238E27FC236}">
                  <a16:creationId xmlns:a16="http://schemas.microsoft.com/office/drawing/2014/main" id="{F343CA1B-E796-435C-89E1-B4043FB8FEB9}"/>
                </a:ext>
              </a:extLst>
            </p:cNvPr>
            <p:cNvSpPr/>
            <p:nvPr/>
          </p:nvSpPr>
          <p:spPr>
            <a:xfrm>
              <a:off x="159075" y="632525"/>
              <a:ext cx="354150" cy="414150"/>
            </a:xfrm>
            <a:custGeom>
              <a:avLst/>
              <a:gdLst/>
              <a:ahLst/>
              <a:cxnLst/>
              <a:rect l="l" t="t" r="r" b="b"/>
              <a:pathLst>
                <a:path w="14166" h="16566" fill="none" extrusionOk="0">
                  <a:moveTo>
                    <a:pt x="8755" y="0"/>
                  </a:moveTo>
                  <a:lnTo>
                    <a:pt x="1" y="10456"/>
                  </a:lnTo>
                  <a:lnTo>
                    <a:pt x="14165" y="16566"/>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84" name="Google Shape;1219;p59">
              <a:extLst>
                <a:ext uri="{FF2B5EF4-FFF2-40B4-BE49-F238E27FC236}">
                  <a16:creationId xmlns:a16="http://schemas.microsoft.com/office/drawing/2014/main" id="{A99C7066-038C-4F7A-B8ED-0D96507743B4}"/>
                </a:ext>
              </a:extLst>
            </p:cNvPr>
            <p:cNvSpPr/>
            <p:nvPr/>
          </p:nvSpPr>
          <p:spPr>
            <a:xfrm>
              <a:off x="458475" y="744975"/>
              <a:ext cx="62350" cy="79050"/>
            </a:xfrm>
            <a:custGeom>
              <a:avLst/>
              <a:gdLst/>
              <a:ahLst/>
              <a:cxnLst/>
              <a:rect l="l" t="t" r="r" b="b"/>
              <a:pathLst>
                <a:path w="2494" h="3162" fill="none" extrusionOk="0">
                  <a:moveTo>
                    <a:pt x="1" y="3162"/>
                  </a:moveTo>
                  <a:lnTo>
                    <a:pt x="2493"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85" name="Google Shape;1220;p59">
              <a:extLst>
                <a:ext uri="{FF2B5EF4-FFF2-40B4-BE49-F238E27FC236}">
                  <a16:creationId xmlns:a16="http://schemas.microsoft.com/office/drawing/2014/main" id="{74D09468-6694-4DA6-84AC-C3B1CD79970B}"/>
                </a:ext>
              </a:extLst>
            </p:cNvPr>
            <p:cNvSpPr/>
            <p:nvPr/>
          </p:nvSpPr>
          <p:spPr>
            <a:xfrm>
              <a:off x="177325" y="996500"/>
              <a:ext cx="158850" cy="535750"/>
            </a:xfrm>
            <a:custGeom>
              <a:avLst/>
              <a:gdLst/>
              <a:ahLst/>
              <a:cxnLst/>
              <a:rect l="l" t="t" r="r" b="b"/>
              <a:pathLst>
                <a:path w="6354" h="21430" fill="none" extrusionOk="0">
                  <a:moveTo>
                    <a:pt x="0" y="1"/>
                  </a:moveTo>
                  <a:lnTo>
                    <a:pt x="6353" y="8481"/>
                  </a:lnTo>
                  <a:lnTo>
                    <a:pt x="5198" y="2143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86" name="Google Shape;1221;p59">
              <a:extLst>
                <a:ext uri="{FF2B5EF4-FFF2-40B4-BE49-F238E27FC236}">
                  <a16:creationId xmlns:a16="http://schemas.microsoft.com/office/drawing/2014/main" id="{5503BDEC-73E9-462B-AD96-32862898CEE1}"/>
                </a:ext>
              </a:extLst>
            </p:cNvPr>
            <p:cNvSpPr/>
            <p:nvPr/>
          </p:nvSpPr>
          <p:spPr>
            <a:xfrm>
              <a:off x="82325" y="1257150"/>
              <a:ext cx="818450" cy="346525"/>
            </a:xfrm>
            <a:custGeom>
              <a:avLst/>
              <a:gdLst/>
              <a:ahLst/>
              <a:cxnLst/>
              <a:rect l="l" t="t" r="r" b="b"/>
              <a:pathLst>
                <a:path w="32738" h="13861" fill="none" extrusionOk="0">
                  <a:moveTo>
                    <a:pt x="1" y="0"/>
                  </a:moveTo>
                  <a:lnTo>
                    <a:pt x="14044" y="4469"/>
                  </a:lnTo>
                  <a:lnTo>
                    <a:pt x="32737" y="1386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87" name="Google Shape;1222;p59">
              <a:extLst>
                <a:ext uri="{FF2B5EF4-FFF2-40B4-BE49-F238E27FC236}">
                  <a16:creationId xmlns:a16="http://schemas.microsoft.com/office/drawing/2014/main" id="{5F454AC0-B5F7-494D-BEE8-044B83DC2ACD}"/>
                </a:ext>
              </a:extLst>
            </p:cNvPr>
            <p:cNvSpPr/>
            <p:nvPr/>
          </p:nvSpPr>
          <p:spPr>
            <a:xfrm>
              <a:off x="520800" y="355150"/>
              <a:ext cx="71450" cy="376950"/>
            </a:xfrm>
            <a:custGeom>
              <a:avLst/>
              <a:gdLst/>
              <a:ahLst/>
              <a:cxnLst/>
              <a:rect l="l" t="t" r="r" b="b"/>
              <a:pathLst>
                <a:path w="2858" h="15078" fill="none" extrusionOk="0">
                  <a:moveTo>
                    <a:pt x="0" y="15077"/>
                  </a:moveTo>
                  <a:lnTo>
                    <a:pt x="2857" y="10275"/>
                  </a:lnTo>
                  <a:lnTo>
                    <a:pt x="973"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88" name="Google Shape;1223;p59">
              <a:extLst>
                <a:ext uri="{FF2B5EF4-FFF2-40B4-BE49-F238E27FC236}">
                  <a16:creationId xmlns:a16="http://schemas.microsoft.com/office/drawing/2014/main" id="{B197293C-709B-498C-959F-E3F15FD2F4BB}"/>
                </a:ext>
              </a:extLst>
            </p:cNvPr>
            <p:cNvSpPr/>
            <p:nvPr/>
          </p:nvSpPr>
          <p:spPr>
            <a:xfrm>
              <a:off x="377175" y="399225"/>
              <a:ext cx="69175" cy="224950"/>
            </a:xfrm>
            <a:custGeom>
              <a:avLst/>
              <a:gdLst/>
              <a:ahLst/>
              <a:cxnLst/>
              <a:rect l="l" t="t" r="r" b="b"/>
              <a:pathLst>
                <a:path w="2767" h="8998" fill="none" extrusionOk="0">
                  <a:moveTo>
                    <a:pt x="1824" y="1"/>
                  </a:moveTo>
                  <a:cubicBezTo>
                    <a:pt x="1824" y="183"/>
                    <a:pt x="2766" y="5381"/>
                    <a:pt x="2766" y="5381"/>
                  </a:cubicBezTo>
                  <a:lnTo>
                    <a:pt x="0" y="8998"/>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89" name="Google Shape;1224;p59">
              <a:extLst>
                <a:ext uri="{FF2B5EF4-FFF2-40B4-BE49-F238E27FC236}">
                  <a16:creationId xmlns:a16="http://schemas.microsoft.com/office/drawing/2014/main" id="{FBADCA49-8C75-45B6-9279-EFB2EE5D5364}"/>
                </a:ext>
              </a:extLst>
            </p:cNvPr>
            <p:cNvSpPr/>
            <p:nvPr/>
          </p:nvSpPr>
          <p:spPr>
            <a:xfrm>
              <a:off x="287500" y="367325"/>
              <a:ext cx="557025" cy="244700"/>
            </a:xfrm>
            <a:custGeom>
              <a:avLst/>
              <a:gdLst/>
              <a:ahLst/>
              <a:cxnLst/>
              <a:rect l="l" t="t" r="r" b="b"/>
              <a:pathLst>
                <a:path w="22281" h="9788" fill="none" extrusionOk="0">
                  <a:moveTo>
                    <a:pt x="1" y="7569"/>
                  </a:moveTo>
                  <a:lnTo>
                    <a:pt x="6353" y="6657"/>
                  </a:lnTo>
                  <a:lnTo>
                    <a:pt x="12189" y="9788"/>
                  </a:lnTo>
                  <a:lnTo>
                    <a:pt x="22281"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90" name="Google Shape;1225;p59">
              <a:extLst>
                <a:ext uri="{FF2B5EF4-FFF2-40B4-BE49-F238E27FC236}">
                  <a16:creationId xmlns:a16="http://schemas.microsoft.com/office/drawing/2014/main" id="{7556916F-7412-4C1F-B60D-70AF3464638B}"/>
                </a:ext>
              </a:extLst>
            </p:cNvPr>
            <p:cNvSpPr/>
            <p:nvPr/>
          </p:nvSpPr>
          <p:spPr>
            <a:xfrm>
              <a:off x="1202425" y="356675"/>
              <a:ext cx="655050" cy="290300"/>
            </a:xfrm>
            <a:custGeom>
              <a:avLst/>
              <a:gdLst/>
              <a:ahLst/>
              <a:cxnLst/>
              <a:rect l="l" t="t" r="r" b="b"/>
              <a:pathLst>
                <a:path w="26202" h="11612" fill="none" extrusionOk="0">
                  <a:moveTo>
                    <a:pt x="122" y="2736"/>
                  </a:moveTo>
                  <a:cubicBezTo>
                    <a:pt x="0" y="5107"/>
                    <a:pt x="1550" y="7326"/>
                    <a:pt x="3556" y="8481"/>
                  </a:cubicBezTo>
                  <a:cubicBezTo>
                    <a:pt x="5593" y="9636"/>
                    <a:pt x="8025" y="9910"/>
                    <a:pt x="10365" y="9727"/>
                  </a:cubicBezTo>
                  <a:cubicBezTo>
                    <a:pt x="11429" y="9666"/>
                    <a:pt x="12493" y="9454"/>
                    <a:pt x="13526" y="9119"/>
                  </a:cubicBezTo>
                  <a:cubicBezTo>
                    <a:pt x="14225" y="8876"/>
                    <a:pt x="14985" y="8511"/>
                    <a:pt x="15715" y="8694"/>
                  </a:cubicBezTo>
                  <a:cubicBezTo>
                    <a:pt x="16627" y="8967"/>
                    <a:pt x="17083" y="10001"/>
                    <a:pt x="17812" y="10639"/>
                  </a:cubicBezTo>
                  <a:cubicBezTo>
                    <a:pt x="18937" y="11521"/>
                    <a:pt x="20487" y="11612"/>
                    <a:pt x="21703" y="10852"/>
                  </a:cubicBezTo>
                  <a:cubicBezTo>
                    <a:pt x="22888" y="10092"/>
                    <a:pt x="23648" y="8815"/>
                    <a:pt x="23770" y="7387"/>
                  </a:cubicBezTo>
                  <a:cubicBezTo>
                    <a:pt x="23861" y="6536"/>
                    <a:pt x="23770" y="5654"/>
                    <a:pt x="24104" y="4864"/>
                  </a:cubicBezTo>
                  <a:cubicBezTo>
                    <a:pt x="24378" y="4165"/>
                    <a:pt x="24985" y="3618"/>
                    <a:pt x="25411" y="2979"/>
                  </a:cubicBezTo>
                  <a:cubicBezTo>
                    <a:pt x="25958" y="2098"/>
                    <a:pt x="26201" y="1034"/>
                    <a:pt x="26019" y="1"/>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91" name="Google Shape;1226;p59">
              <a:extLst>
                <a:ext uri="{FF2B5EF4-FFF2-40B4-BE49-F238E27FC236}">
                  <a16:creationId xmlns:a16="http://schemas.microsoft.com/office/drawing/2014/main" id="{880E7BB5-2256-4FFA-824E-F15EA6041FF3}"/>
                </a:ext>
              </a:extLst>
            </p:cNvPr>
            <p:cNvSpPr/>
            <p:nvPr/>
          </p:nvSpPr>
          <p:spPr>
            <a:xfrm>
              <a:off x="2304250" y="528425"/>
              <a:ext cx="295625" cy="164150"/>
            </a:xfrm>
            <a:custGeom>
              <a:avLst/>
              <a:gdLst/>
              <a:ahLst/>
              <a:cxnLst/>
              <a:rect l="l" t="t" r="r" b="b"/>
              <a:pathLst>
                <a:path w="11825" h="6566" fill="none" extrusionOk="0">
                  <a:moveTo>
                    <a:pt x="11825" y="6566"/>
                  </a:moveTo>
                  <a:lnTo>
                    <a:pt x="7296" y="2401"/>
                  </a:lnTo>
                  <a:cubicBezTo>
                    <a:pt x="7296" y="2401"/>
                    <a:pt x="1733" y="2280"/>
                    <a:pt x="1" y="0"/>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92" name="Google Shape;1227;p59">
              <a:extLst>
                <a:ext uri="{FF2B5EF4-FFF2-40B4-BE49-F238E27FC236}">
                  <a16:creationId xmlns:a16="http://schemas.microsoft.com/office/drawing/2014/main" id="{64F2BB7F-7C32-4F62-8133-9F947E258FE2}"/>
                </a:ext>
              </a:extLst>
            </p:cNvPr>
            <p:cNvSpPr/>
            <p:nvPr/>
          </p:nvSpPr>
          <p:spPr>
            <a:xfrm>
              <a:off x="2486625" y="356675"/>
              <a:ext cx="66150" cy="231800"/>
            </a:xfrm>
            <a:custGeom>
              <a:avLst/>
              <a:gdLst/>
              <a:ahLst/>
              <a:cxnLst/>
              <a:rect l="l" t="t" r="r" b="b"/>
              <a:pathLst>
                <a:path w="2646" h="9272" fill="none" extrusionOk="0">
                  <a:moveTo>
                    <a:pt x="1" y="9271"/>
                  </a:moveTo>
                  <a:lnTo>
                    <a:pt x="2645"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93" name="Google Shape;1228;p59">
              <a:extLst>
                <a:ext uri="{FF2B5EF4-FFF2-40B4-BE49-F238E27FC236}">
                  <a16:creationId xmlns:a16="http://schemas.microsoft.com/office/drawing/2014/main" id="{26450495-D96D-4FB7-BA7C-E9EF434B3393}"/>
                </a:ext>
              </a:extLst>
            </p:cNvPr>
            <p:cNvSpPr/>
            <p:nvPr/>
          </p:nvSpPr>
          <p:spPr>
            <a:xfrm>
              <a:off x="2733600" y="353650"/>
              <a:ext cx="75250" cy="408825"/>
            </a:xfrm>
            <a:custGeom>
              <a:avLst/>
              <a:gdLst/>
              <a:ahLst/>
              <a:cxnLst/>
              <a:rect l="l" t="t" r="r" b="b"/>
              <a:pathLst>
                <a:path w="3010" h="16353" fill="none" extrusionOk="0">
                  <a:moveTo>
                    <a:pt x="3010" y="16353"/>
                  </a:moveTo>
                  <a:lnTo>
                    <a:pt x="0"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94" name="Google Shape;1229;p59">
              <a:extLst>
                <a:ext uri="{FF2B5EF4-FFF2-40B4-BE49-F238E27FC236}">
                  <a16:creationId xmlns:a16="http://schemas.microsoft.com/office/drawing/2014/main" id="{CB00C577-750B-4905-9DD5-FCBBA680D67D}"/>
                </a:ext>
              </a:extLst>
            </p:cNvPr>
            <p:cNvSpPr/>
            <p:nvPr/>
          </p:nvSpPr>
          <p:spPr>
            <a:xfrm>
              <a:off x="6251150" y="677350"/>
              <a:ext cx="12175" cy="216600"/>
            </a:xfrm>
            <a:custGeom>
              <a:avLst/>
              <a:gdLst/>
              <a:ahLst/>
              <a:cxnLst/>
              <a:rect l="l" t="t" r="r" b="b"/>
              <a:pathLst>
                <a:path w="487" h="8664" fill="none" extrusionOk="0">
                  <a:moveTo>
                    <a:pt x="0" y="1"/>
                  </a:moveTo>
                  <a:lnTo>
                    <a:pt x="487" y="8663"/>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95" name="Google Shape;1230;p59">
              <a:extLst>
                <a:ext uri="{FF2B5EF4-FFF2-40B4-BE49-F238E27FC236}">
                  <a16:creationId xmlns:a16="http://schemas.microsoft.com/office/drawing/2014/main" id="{A01B19E0-2C1A-4025-88EB-A70C5F6E67FA}"/>
                </a:ext>
              </a:extLst>
            </p:cNvPr>
            <p:cNvSpPr/>
            <p:nvPr/>
          </p:nvSpPr>
          <p:spPr>
            <a:xfrm>
              <a:off x="6082450" y="399225"/>
              <a:ext cx="165675" cy="240150"/>
            </a:xfrm>
            <a:custGeom>
              <a:avLst/>
              <a:gdLst/>
              <a:ahLst/>
              <a:cxnLst/>
              <a:rect l="l" t="t" r="r" b="b"/>
              <a:pathLst>
                <a:path w="6627" h="9606" fill="none" extrusionOk="0">
                  <a:moveTo>
                    <a:pt x="6627" y="9606"/>
                  </a:moveTo>
                  <a:lnTo>
                    <a:pt x="0"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96" name="Google Shape;1231;p59">
              <a:extLst>
                <a:ext uri="{FF2B5EF4-FFF2-40B4-BE49-F238E27FC236}">
                  <a16:creationId xmlns:a16="http://schemas.microsoft.com/office/drawing/2014/main" id="{B2332967-EAEF-4AC6-9C10-3ED8FB4DA9DA}"/>
                </a:ext>
              </a:extLst>
            </p:cNvPr>
            <p:cNvSpPr/>
            <p:nvPr/>
          </p:nvSpPr>
          <p:spPr>
            <a:xfrm>
              <a:off x="7182000" y="423550"/>
              <a:ext cx="228000" cy="362500"/>
            </a:xfrm>
            <a:custGeom>
              <a:avLst/>
              <a:gdLst/>
              <a:ahLst/>
              <a:cxnLst/>
              <a:rect l="l" t="t" r="r" b="b"/>
              <a:pathLst>
                <a:path w="9120" h="14500" fill="none" extrusionOk="0">
                  <a:moveTo>
                    <a:pt x="1" y="0"/>
                  </a:moveTo>
                  <a:cubicBezTo>
                    <a:pt x="487" y="1247"/>
                    <a:pt x="9120" y="14499"/>
                    <a:pt x="9120" y="14499"/>
                  </a:cubicBezTo>
                  <a:lnTo>
                    <a:pt x="1" y="1313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97" name="Google Shape;1232;p59">
              <a:extLst>
                <a:ext uri="{FF2B5EF4-FFF2-40B4-BE49-F238E27FC236}">
                  <a16:creationId xmlns:a16="http://schemas.microsoft.com/office/drawing/2014/main" id="{074A6C58-55B8-449C-9943-76A325F9810F}"/>
                </a:ext>
              </a:extLst>
            </p:cNvPr>
            <p:cNvSpPr/>
            <p:nvPr/>
          </p:nvSpPr>
          <p:spPr>
            <a:xfrm>
              <a:off x="7169100" y="785250"/>
              <a:ext cx="240900" cy="300200"/>
            </a:xfrm>
            <a:custGeom>
              <a:avLst/>
              <a:gdLst/>
              <a:ahLst/>
              <a:cxnLst/>
              <a:rect l="l" t="t" r="r" b="b"/>
              <a:pathLst>
                <a:path w="9636" h="12008" fill="none" extrusionOk="0">
                  <a:moveTo>
                    <a:pt x="9636" y="1"/>
                  </a:moveTo>
                  <a:lnTo>
                    <a:pt x="0" y="12007"/>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98" name="Google Shape;1233;p59">
              <a:extLst>
                <a:ext uri="{FF2B5EF4-FFF2-40B4-BE49-F238E27FC236}">
                  <a16:creationId xmlns:a16="http://schemas.microsoft.com/office/drawing/2014/main" id="{AB51D448-1FF9-4B70-8F4F-6F2E0D60A7BC}"/>
                </a:ext>
              </a:extLst>
            </p:cNvPr>
            <p:cNvSpPr/>
            <p:nvPr/>
          </p:nvSpPr>
          <p:spPr>
            <a:xfrm>
              <a:off x="7182000" y="935725"/>
              <a:ext cx="259925" cy="310050"/>
            </a:xfrm>
            <a:custGeom>
              <a:avLst/>
              <a:gdLst/>
              <a:ahLst/>
              <a:cxnLst/>
              <a:rect l="l" t="t" r="r" b="b"/>
              <a:pathLst>
                <a:path w="10397" h="12402" fill="none" extrusionOk="0">
                  <a:moveTo>
                    <a:pt x="10396" y="0"/>
                  </a:moveTo>
                  <a:lnTo>
                    <a:pt x="1" y="1240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399" name="Google Shape;1234;p59">
              <a:extLst>
                <a:ext uri="{FF2B5EF4-FFF2-40B4-BE49-F238E27FC236}">
                  <a16:creationId xmlns:a16="http://schemas.microsoft.com/office/drawing/2014/main" id="{547B58E8-2568-4F3B-A039-7CE664182464}"/>
                </a:ext>
              </a:extLst>
            </p:cNvPr>
            <p:cNvSpPr/>
            <p:nvPr/>
          </p:nvSpPr>
          <p:spPr>
            <a:xfrm>
              <a:off x="7191900" y="1291350"/>
              <a:ext cx="240150" cy="30425"/>
            </a:xfrm>
            <a:custGeom>
              <a:avLst/>
              <a:gdLst/>
              <a:ahLst/>
              <a:cxnLst/>
              <a:rect l="l" t="t" r="r" b="b"/>
              <a:pathLst>
                <a:path w="9606" h="1217" fill="none" extrusionOk="0">
                  <a:moveTo>
                    <a:pt x="0" y="1216"/>
                  </a:moveTo>
                  <a:lnTo>
                    <a:pt x="9605"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400" name="Google Shape;1235;p59">
              <a:extLst>
                <a:ext uri="{FF2B5EF4-FFF2-40B4-BE49-F238E27FC236}">
                  <a16:creationId xmlns:a16="http://schemas.microsoft.com/office/drawing/2014/main" id="{2EB101F5-F1A7-4542-A33E-DFCAE300E0BF}"/>
                </a:ext>
              </a:extLst>
            </p:cNvPr>
            <p:cNvSpPr/>
            <p:nvPr/>
          </p:nvSpPr>
          <p:spPr>
            <a:xfrm>
              <a:off x="7191900" y="1724475"/>
              <a:ext cx="265225" cy="30425"/>
            </a:xfrm>
            <a:custGeom>
              <a:avLst/>
              <a:gdLst/>
              <a:ahLst/>
              <a:cxnLst/>
              <a:rect l="l" t="t" r="r" b="b"/>
              <a:pathLst>
                <a:path w="10609" h="1217" fill="none" extrusionOk="0">
                  <a:moveTo>
                    <a:pt x="0" y="1217"/>
                  </a:moveTo>
                  <a:lnTo>
                    <a:pt x="10608"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401" name="Google Shape;1236;p59">
              <a:extLst>
                <a:ext uri="{FF2B5EF4-FFF2-40B4-BE49-F238E27FC236}">
                  <a16:creationId xmlns:a16="http://schemas.microsoft.com/office/drawing/2014/main" id="{6853CC3D-77EF-463B-852D-D38158221E69}"/>
                </a:ext>
              </a:extLst>
            </p:cNvPr>
            <p:cNvSpPr/>
            <p:nvPr/>
          </p:nvSpPr>
          <p:spPr>
            <a:xfrm>
              <a:off x="6738225" y="2848350"/>
              <a:ext cx="691525" cy="1872400"/>
            </a:xfrm>
            <a:custGeom>
              <a:avLst/>
              <a:gdLst/>
              <a:ahLst/>
              <a:cxnLst/>
              <a:rect l="l" t="t" r="r" b="b"/>
              <a:pathLst>
                <a:path w="27661" h="74896" fill="none" extrusionOk="0">
                  <a:moveTo>
                    <a:pt x="27661" y="1"/>
                  </a:moveTo>
                  <a:lnTo>
                    <a:pt x="12676" y="46232"/>
                  </a:lnTo>
                  <a:cubicBezTo>
                    <a:pt x="12676" y="46232"/>
                    <a:pt x="1885" y="62312"/>
                    <a:pt x="1" y="74895"/>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402" name="Google Shape;1237;p59">
              <a:extLst>
                <a:ext uri="{FF2B5EF4-FFF2-40B4-BE49-F238E27FC236}">
                  <a16:creationId xmlns:a16="http://schemas.microsoft.com/office/drawing/2014/main" id="{3D4C941D-1EA7-49DE-884F-D3F465394238}"/>
                </a:ext>
              </a:extLst>
            </p:cNvPr>
            <p:cNvSpPr/>
            <p:nvPr/>
          </p:nvSpPr>
          <p:spPr>
            <a:xfrm>
              <a:off x="6814975" y="4457800"/>
              <a:ext cx="658100" cy="244700"/>
            </a:xfrm>
            <a:custGeom>
              <a:avLst/>
              <a:gdLst/>
              <a:ahLst/>
              <a:cxnLst/>
              <a:rect l="l" t="t" r="r" b="b"/>
              <a:pathLst>
                <a:path w="26324" h="9788" fill="none" extrusionOk="0">
                  <a:moveTo>
                    <a:pt x="1" y="1"/>
                  </a:moveTo>
                  <a:lnTo>
                    <a:pt x="26323" y="9788"/>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403" name="Google Shape;1238;p59">
              <a:extLst>
                <a:ext uri="{FF2B5EF4-FFF2-40B4-BE49-F238E27FC236}">
                  <a16:creationId xmlns:a16="http://schemas.microsoft.com/office/drawing/2014/main" id="{5EFABD61-29B4-41D5-AAA5-7EAD66DF5FB2}"/>
                </a:ext>
              </a:extLst>
            </p:cNvPr>
            <p:cNvSpPr/>
            <p:nvPr/>
          </p:nvSpPr>
          <p:spPr>
            <a:xfrm>
              <a:off x="7116650" y="4046700"/>
              <a:ext cx="380750" cy="768275"/>
            </a:xfrm>
            <a:custGeom>
              <a:avLst/>
              <a:gdLst/>
              <a:ahLst/>
              <a:cxnLst/>
              <a:rect l="l" t="t" r="r" b="b"/>
              <a:pathLst>
                <a:path w="15230" h="30731" fill="none" extrusionOk="0">
                  <a:moveTo>
                    <a:pt x="1" y="30731"/>
                  </a:moveTo>
                  <a:lnTo>
                    <a:pt x="3496" y="19970"/>
                  </a:lnTo>
                  <a:lnTo>
                    <a:pt x="15229"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404" name="Google Shape;1239;p59">
              <a:extLst>
                <a:ext uri="{FF2B5EF4-FFF2-40B4-BE49-F238E27FC236}">
                  <a16:creationId xmlns:a16="http://schemas.microsoft.com/office/drawing/2014/main" id="{E4E47BC4-9F28-4D25-A090-821070AB5188}"/>
                </a:ext>
              </a:extLst>
            </p:cNvPr>
            <p:cNvSpPr/>
            <p:nvPr/>
          </p:nvSpPr>
          <p:spPr>
            <a:xfrm>
              <a:off x="7187325" y="3837725"/>
              <a:ext cx="358700" cy="188475"/>
            </a:xfrm>
            <a:custGeom>
              <a:avLst/>
              <a:gdLst/>
              <a:ahLst/>
              <a:cxnLst/>
              <a:rect l="l" t="t" r="r" b="b"/>
              <a:pathLst>
                <a:path w="14348" h="7539" fill="none" extrusionOk="0">
                  <a:moveTo>
                    <a:pt x="1" y="1"/>
                  </a:moveTo>
                  <a:lnTo>
                    <a:pt x="14347" y="7539"/>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405" name="Google Shape;1240;p59">
              <a:extLst>
                <a:ext uri="{FF2B5EF4-FFF2-40B4-BE49-F238E27FC236}">
                  <a16:creationId xmlns:a16="http://schemas.microsoft.com/office/drawing/2014/main" id="{4A7112B4-44EF-40FB-B6B9-7F11FCA621BD}"/>
                </a:ext>
              </a:extLst>
            </p:cNvPr>
            <p:cNvSpPr/>
            <p:nvPr/>
          </p:nvSpPr>
          <p:spPr>
            <a:xfrm>
              <a:off x="5510250" y="2820250"/>
              <a:ext cx="819175" cy="85875"/>
            </a:xfrm>
            <a:custGeom>
              <a:avLst/>
              <a:gdLst/>
              <a:ahLst/>
              <a:cxnLst/>
              <a:rect l="l" t="t" r="r" b="b"/>
              <a:pathLst>
                <a:path w="32767" h="3435" fill="none" extrusionOk="0">
                  <a:moveTo>
                    <a:pt x="0" y="3435"/>
                  </a:moveTo>
                  <a:cubicBezTo>
                    <a:pt x="0" y="3435"/>
                    <a:pt x="14560" y="0"/>
                    <a:pt x="20943" y="182"/>
                  </a:cubicBezTo>
                  <a:lnTo>
                    <a:pt x="32767" y="182"/>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406" name="Google Shape;1241;p59">
              <a:extLst>
                <a:ext uri="{FF2B5EF4-FFF2-40B4-BE49-F238E27FC236}">
                  <a16:creationId xmlns:a16="http://schemas.microsoft.com/office/drawing/2014/main" id="{D1CC391F-7DF7-49A2-ABDC-91BE7EBC1D82}"/>
                </a:ext>
              </a:extLst>
            </p:cNvPr>
            <p:cNvSpPr/>
            <p:nvPr/>
          </p:nvSpPr>
          <p:spPr>
            <a:xfrm>
              <a:off x="5915275" y="2906100"/>
              <a:ext cx="1618600" cy="488650"/>
            </a:xfrm>
            <a:custGeom>
              <a:avLst/>
              <a:gdLst/>
              <a:ahLst/>
              <a:cxnLst/>
              <a:rect l="l" t="t" r="r" b="b"/>
              <a:pathLst>
                <a:path w="64744" h="19546" fill="none" extrusionOk="0">
                  <a:moveTo>
                    <a:pt x="669" y="2311"/>
                  </a:moveTo>
                  <a:lnTo>
                    <a:pt x="639" y="8390"/>
                  </a:lnTo>
                  <a:lnTo>
                    <a:pt x="0" y="19545"/>
                  </a:lnTo>
                  <a:lnTo>
                    <a:pt x="13435" y="8056"/>
                  </a:lnTo>
                  <a:lnTo>
                    <a:pt x="64743"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407" name="Google Shape;1242;p59">
              <a:extLst>
                <a:ext uri="{FF2B5EF4-FFF2-40B4-BE49-F238E27FC236}">
                  <a16:creationId xmlns:a16="http://schemas.microsoft.com/office/drawing/2014/main" id="{16AFAFDE-926D-4621-A15A-810625A95A17}"/>
                </a:ext>
              </a:extLst>
            </p:cNvPr>
            <p:cNvSpPr/>
            <p:nvPr/>
          </p:nvSpPr>
          <p:spPr>
            <a:xfrm>
              <a:off x="5915275" y="3394725"/>
              <a:ext cx="47900" cy="130725"/>
            </a:xfrm>
            <a:custGeom>
              <a:avLst/>
              <a:gdLst/>
              <a:ahLst/>
              <a:cxnLst/>
              <a:rect l="l" t="t" r="r" b="b"/>
              <a:pathLst>
                <a:path w="1916" h="5229" fill="none" extrusionOk="0">
                  <a:moveTo>
                    <a:pt x="1915" y="5228"/>
                  </a:moveTo>
                  <a:lnTo>
                    <a:pt x="0"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408" name="Google Shape;1243;p59">
              <a:extLst>
                <a:ext uri="{FF2B5EF4-FFF2-40B4-BE49-F238E27FC236}">
                  <a16:creationId xmlns:a16="http://schemas.microsoft.com/office/drawing/2014/main" id="{2D24FC69-ACDD-4A65-AEE6-AF5B928CC409}"/>
                </a:ext>
              </a:extLst>
            </p:cNvPr>
            <p:cNvSpPr/>
            <p:nvPr/>
          </p:nvSpPr>
          <p:spPr>
            <a:xfrm>
              <a:off x="178850" y="3184225"/>
              <a:ext cx="1990175" cy="1016000"/>
            </a:xfrm>
            <a:custGeom>
              <a:avLst/>
              <a:gdLst/>
              <a:ahLst/>
              <a:cxnLst/>
              <a:rect l="l" t="t" r="r" b="b"/>
              <a:pathLst>
                <a:path w="79607" h="40640" fill="none" extrusionOk="0">
                  <a:moveTo>
                    <a:pt x="79606" y="40366"/>
                  </a:moveTo>
                  <a:cubicBezTo>
                    <a:pt x="77692" y="40518"/>
                    <a:pt x="75625" y="40639"/>
                    <a:pt x="73953" y="39667"/>
                  </a:cubicBezTo>
                  <a:cubicBezTo>
                    <a:pt x="73132" y="39120"/>
                    <a:pt x="72403" y="38481"/>
                    <a:pt x="71764" y="37813"/>
                  </a:cubicBezTo>
                  <a:cubicBezTo>
                    <a:pt x="70792" y="36931"/>
                    <a:pt x="69789" y="36141"/>
                    <a:pt x="68755" y="35411"/>
                  </a:cubicBezTo>
                  <a:cubicBezTo>
                    <a:pt x="67843" y="34743"/>
                    <a:pt x="66931" y="34074"/>
                    <a:pt x="65837" y="33800"/>
                  </a:cubicBezTo>
                  <a:cubicBezTo>
                    <a:pt x="64074" y="33345"/>
                    <a:pt x="62129" y="34013"/>
                    <a:pt x="60396" y="33466"/>
                  </a:cubicBezTo>
                  <a:cubicBezTo>
                    <a:pt x="57083" y="32433"/>
                    <a:pt x="55989" y="27478"/>
                    <a:pt x="52554" y="26901"/>
                  </a:cubicBezTo>
                  <a:cubicBezTo>
                    <a:pt x="51855" y="26779"/>
                    <a:pt x="51126" y="26870"/>
                    <a:pt x="50427" y="26779"/>
                  </a:cubicBezTo>
                  <a:cubicBezTo>
                    <a:pt x="49393" y="26627"/>
                    <a:pt x="48451" y="26080"/>
                    <a:pt x="47813" y="25229"/>
                  </a:cubicBezTo>
                  <a:cubicBezTo>
                    <a:pt x="47296" y="24499"/>
                    <a:pt x="46961" y="23557"/>
                    <a:pt x="46202" y="23162"/>
                  </a:cubicBezTo>
                  <a:cubicBezTo>
                    <a:pt x="45411" y="22736"/>
                    <a:pt x="44408" y="23040"/>
                    <a:pt x="43496" y="23040"/>
                  </a:cubicBezTo>
                  <a:cubicBezTo>
                    <a:pt x="42037" y="23010"/>
                    <a:pt x="40761" y="22129"/>
                    <a:pt x="39758" y="21095"/>
                  </a:cubicBezTo>
                  <a:cubicBezTo>
                    <a:pt x="38755" y="20062"/>
                    <a:pt x="37934" y="18815"/>
                    <a:pt x="36901" y="17812"/>
                  </a:cubicBezTo>
                  <a:cubicBezTo>
                    <a:pt x="34317" y="15350"/>
                    <a:pt x="30639" y="14469"/>
                    <a:pt x="27143" y="13709"/>
                  </a:cubicBezTo>
                  <a:cubicBezTo>
                    <a:pt x="24712" y="13162"/>
                    <a:pt x="22615" y="11034"/>
                    <a:pt x="20730" y="9393"/>
                  </a:cubicBezTo>
                  <a:cubicBezTo>
                    <a:pt x="19636" y="8420"/>
                    <a:pt x="18602" y="7356"/>
                    <a:pt x="17447" y="6475"/>
                  </a:cubicBezTo>
                  <a:cubicBezTo>
                    <a:pt x="13222" y="3283"/>
                    <a:pt x="7599" y="3040"/>
                    <a:pt x="2462" y="1794"/>
                  </a:cubicBezTo>
                  <a:cubicBezTo>
                    <a:pt x="1429" y="1520"/>
                    <a:pt x="183" y="1064"/>
                    <a:pt x="0" y="1"/>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409" name="Google Shape;1244;p59">
              <a:extLst>
                <a:ext uri="{FF2B5EF4-FFF2-40B4-BE49-F238E27FC236}">
                  <a16:creationId xmlns:a16="http://schemas.microsoft.com/office/drawing/2014/main" id="{A52BFD7F-8683-48E5-AA95-8FC1ED5B6855}"/>
                </a:ext>
              </a:extLst>
            </p:cNvPr>
            <p:cNvSpPr/>
            <p:nvPr/>
          </p:nvSpPr>
          <p:spPr>
            <a:xfrm>
              <a:off x="2314900" y="3832425"/>
              <a:ext cx="1079075" cy="693025"/>
            </a:xfrm>
            <a:custGeom>
              <a:avLst/>
              <a:gdLst/>
              <a:ahLst/>
              <a:cxnLst/>
              <a:rect l="l" t="t" r="r" b="b"/>
              <a:pathLst>
                <a:path w="43163" h="27721" fill="none" extrusionOk="0">
                  <a:moveTo>
                    <a:pt x="43162" y="27721"/>
                  </a:moveTo>
                  <a:lnTo>
                    <a:pt x="0" y="4377"/>
                  </a:lnTo>
                  <a:lnTo>
                    <a:pt x="2675" y="0"/>
                  </a:lnTo>
                </a:path>
              </a:pathLst>
            </a:custGeom>
            <a:solidFill>
              <a:schemeClr val="dk1"/>
            </a:solidFill>
            <a:ln w="28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410" name="Google Shape;1245;p59">
              <a:extLst>
                <a:ext uri="{FF2B5EF4-FFF2-40B4-BE49-F238E27FC236}">
                  <a16:creationId xmlns:a16="http://schemas.microsoft.com/office/drawing/2014/main" id="{2F377034-8DBF-4A5F-88D9-A858993C6EBB}"/>
                </a:ext>
              </a:extLst>
            </p:cNvPr>
            <p:cNvSpPr/>
            <p:nvPr/>
          </p:nvSpPr>
          <p:spPr>
            <a:xfrm>
              <a:off x="5746575" y="1623425"/>
              <a:ext cx="1164175" cy="1902775"/>
            </a:xfrm>
            <a:custGeom>
              <a:avLst/>
              <a:gdLst/>
              <a:ahLst/>
              <a:cxnLst/>
              <a:rect l="l" t="t" r="r" b="b"/>
              <a:pathLst>
                <a:path w="46567" h="76111" fill="none" extrusionOk="0">
                  <a:moveTo>
                    <a:pt x="4134" y="58299"/>
                  </a:moveTo>
                  <a:lnTo>
                    <a:pt x="46567" y="0"/>
                  </a:lnTo>
                  <a:lnTo>
                    <a:pt x="7417" y="53618"/>
                  </a:lnTo>
                  <a:lnTo>
                    <a:pt x="0" y="68025"/>
                  </a:lnTo>
                  <a:lnTo>
                    <a:pt x="0" y="76111"/>
                  </a:lnTo>
                </a:path>
              </a:pathLst>
            </a:custGeom>
            <a:solidFill>
              <a:schemeClr val="dk1"/>
            </a:solidFill>
            <a:ln w="28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0064621"/>
      </p:ext>
    </p:extLst>
  </p:cSld>
  <p:clrMap bg1="dk1" tx1="lt1" bg2="dk2" tx2="lt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CD1A8E-7489-E986-3EEB-7443DF285E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376DB48-B9C9-096D-983F-43807A4BC5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9212E3-5342-7B56-1F08-91D7581D33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DDB31AC-0F92-45D5-800B-F9F49384FEE6}" type="datetimeFigureOut">
              <a:rPr lang="en-US" smtClean="0"/>
              <a:t>10/1/2024</a:t>
            </a:fld>
            <a:endParaRPr lang="en-US"/>
          </a:p>
        </p:txBody>
      </p:sp>
      <p:sp>
        <p:nvSpPr>
          <p:cNvPr id="5" name="Footer Placeholder 4">
            <a:extLst>
              <a:ext uri="{FF2B5EF4-FFF2-40B4-BE49-F238E27FC236}">
                <a16:creationId xmlns:a16="http://schemas.microsoft.com/office/drawing/2014/main" id="{C70A9435-01A8-A971-E202-0839E28FF0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22079CC-61B9-E59A-7E50-5E2CFBE033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318BC5A-39BD-48E6-B75B-515517EFB2F4}" type="slidenum">
              <a:rPr lang="en-US" smtClean="0"/>
              <a:t>‹#›</a:t>
            </a:fld>
            <a:endParaRPr lang="en-US"/>
          </a:p>
        </p:txBody>
      </p:sp>
    </p:spTree>
    <p:extLst>
      <p:ext uri="{BB962C8B-B14F-4D97-AF65-F5344CB8AC3E}">
        <p14:creationId xmlns:p14="http://schemas.microsoft.com/office/powerpoint/2010/main" val="351827185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57.xml"/><Relationship Id="rId5" Type="http://schemas.openxmlformats.org/officeDocument/2006/relationships/image" Target="../media/image9.png"/><Relationship Id="rId4" Type="http://schemas.openxmlformats.org/officeDocument/2006/relationships/image" Target="../media/image8.sv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3.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3.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3.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3.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3.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3.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3.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3.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3.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3.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93.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3.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3.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9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3.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3.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3.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93.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93.xml"/></Relationships>
</file>

<file path=ppt/slides/_rels/slide43.xml.rels><?xml version="1.0" encoding="UTF-8" standalone="yes"?>
<Relationships xmlns="http://schemas.openxmlformats.org/package/2006/relationships"><Relationship Id="rId2" Type="http://schemas.openxmlformats.org/officeDocument/2006/relationships/hyperlink" Target="https://www.geeksforgeeks.org/formatted-string-literals-f-strings-python/" TargetMode="External"/><Relationship Id="rId1" Type="http://schemas.openxmlformats.org/officeDocument/2006/relationships/slideLayout" Target="../slideLayouts/slideLayout93.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93.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9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3" Type="http://schemas.openxmlformats.org/officeDocument/2006/relationships/hyperlink" Target="https://www.freecodecamp.org/learn" TargetMode="External"/><Relationship Id="rId2" Type="http://schemas.openxmlformats.org/officeDocument/2006/relationships/hyperlink" Target="https://www.w3schools.com/python/default.asp" TargetMode="External"/><Relationship Id="rId1" Type="http://schemas.openxmlformats.org/officeDocument/2006/relationships/slideLayout" Target="../slideLayouts/slideLayout93.xml"/><Relationship Id="rId5" Type="http://schemas.openxmlformats.org/officeDocument/2006/relationships/hyperlink" Target="https://www.amazon.com/Advanced-Python-Scripting-ArcGIS-Pro/dp/1589488032/ref=sr_1_1?crid=JNRLGSIAOMEZ&amp;dib=eyJ2IjoiMSJ9.7Dy65cF8dX2tpr8EC_XJUh4CkyEsHxto55jT_MhdGoOy3wZetzwSuP3vchDpWokrFmCJDyPQ3gviTBz6us31uQ.gcMJEx15zEVCLPJOa6nbESUrMforSPQToNPrP34yo4Y&amp;dib_tag=se&amp;keywords=Advanced+Python+for+ArcGIS&amp;qid=1727836454&amp;sprefix=advanced+python+for+arcgis%2Caps%2C126&amp;sr=8-1" TargetMode="External"/><Relationship Id="rId4" Type="http://schemas.openxmlformats.org/officeDocument/2006/relationships/hyperlink" Target="https://www.youtube.com/@freecodecamp"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xml"/><Relationship Id="rId1" Type="http://schemas.openxmlformats.org/officeDocument/2006/relationships/slideLayout" Target="../slideLayouts/slideLayout9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pro.arcgis.com/en/pro-app/3.2/help/analysis/geoprocessing/modelbuilder/what-is-modelbuilder-.htm" TargetMode="External"/><Relationship Id="rId1" Type="http://schemas.openxmlformats.org/officeDocument/2006/relationships/slideLayout" Target="../slideLayouts/slideLayout9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03"/>
        <p:cNvGrpSpPr/>
        <p:nvPr/>
      </p:nvGrpSpPr>
      <p:grpSpPr>
        <a:xfrm>
          <a:off x="0" y="0"/>
          <a:ext cx="0" cy="0"/>
          <a:chOff x="0" y="0"/>
          <a:chExt cx="0" cy="0"/>
        </a:xfrm>
      </p:grpSpPr>
      <p:grpSp>
        <p:nvGrpSpPr>
          <p:cNvPr id="1589" name="Google Shape;1112;p59">
            <a:extLst>
              <a:ext uri="{FF2B5EF4-FFF2-40B4-BE49-F238E27FC236}">
                <a16:creationId xmlns:a16="http://schemas.microsoft.com/office/drawing/2014/main" id="{9114E98B-4F1A-4715-9A9D-71AC46228107}"/>
              </a:ext>
            </a:extLst>
          </p:cNvPr>
          <p:cNvGrpSpPr/>
          <p:nvPr/>
        </p:nvGrpSpPr>
        <p:grpSpPr>
          <a:xfrm>
            <a:off x="-264368" y="-391886"/>
            <a:ext cx="12456368" cy="7249886"/>
            <a:chOff x="-65850" y="131750"/>
            <a:chExt cx="7693950" cy="5266825"/>
          </a:xfrm>
        </p:grpSpPr>
        <p:sp>
          <p:nvSpPr>
            <p:cNvPr id="1590" name="Google Shape;1113;p59">
              <a:extLst>
                <a:ext uri="{FF2B5EF4-FFF2-40B4-BE49-F238E27FC236}">
                  <a16:creationId xmlns:a16="http://schemas.microsoft.com/office/drawing/2014/main" id="{97A28746-C1CD-4EFF-86DA-99C5C5EBE71D}"/>
                </a:ext>
              </a:extLst>
            </p:cNvPr>
            <p:cNvSpPr/>
            <p:nvPr/>
          </p:nvSpPr>
          <p:spPr>
            <a:xfrm>
              <a:off x="155275" y="3830125"/>
              <a:ext cx="2662700" cy="1460550"/>
            </a:xfrm>
            <a:custGeom>
              <a:avLst/>
              <a:gdLst/>
              <a:ahLst/>
              <a:cxnLst/>
              <a:rect l="l" t="t" r="r" b="b"/>
              <a:pathLst>
                <a:path w="106508" h="58422" fill="none" extrusionOk="0">
                  <a:moveTo>
                    <a:pt x="1" y="122"/>
                  </a:moveTo>
                  <a:cubicBezTo>
                    <a:pt x="1034" y="1"/>
                    <a:pt x="3101" y="609"/>
                    <a:pt x="3466" y="1551"/>
                  </a:cubicBezTo>
                  <a:cubicBezTo>
                    <a:pt x="5928" y="1733"/>
                    <a:pt x="8420" y="3983"/>
                    <a:pt x="10609" y="5077"/>
                  </a:cubicBezTo>
                  <a:cubicBezTo>
                    <a:pt x="12038" y="5867"/>
                    <a:pt x="13557" y="6414"/>
                    <a:pt x="15168" y="6779"/>
                  </a:cubicBezTo>
                  <a:cubicBezTo>
                    <a:pt x="16749" y="7144"/>
                    <a:pt x="17874" y="7357"/>
                    <a:pt x="18998" y="8481"/>
                  </a:cubicBezTo>
                  <a:cubicBezTo>
                    <a:pt x="19940" y="9393"/>
                    <a:pt x="20153" y="11278"/>
                    <a:pt x="21612" y="10882"/>
                  </a:cubicBezTo>
                  <a:cubicBezTo>
                    <a:pt x="21886" y="10791"/>
                    <a:pt x="22190" y="9819"/>
                    <a:pt x="22798" y="9727"/>
                  </a:cubicBezTo>
                  <a:cubicBezTo>
                    <a:pt x="23770" y="9575"/>
                    <a:pt x="24165" y="10244"/>
                    <a:pt x="24500" y="11065"/>
                  </a:cubicBezTo>
                  <a:cubicBezTo>
                    <a:pt x="25047" y="12311"/>
                    <a:pt x="24257" y="14591"/>
                    <a:pt x="26172" y="14955"/>
                  </a:cubicBezTo>
                  <a:cubicBezTo>
                    <a:pt x="27995" y="15290"/>
                    <a:pt x="28968" y="13345"/>
                    <a:pt x="29667" y="15715"/>
                  </a:cubicBezTo>
                  <a:cubicBezTo>
                    <a:pt x="29849" y="16323"/>
                    <a:pt x="29637" y="16992"/>
                    <a:pt x="29819" y="17569"/>
                  </a:cubicBezTo>
                  <a:cubicBezTo>
                    <a:pt x="30093" y="18664"/>
                    <a:pt x="31065" y="19302"/>
                    <a:pt x="31947" y="20092"/>
                  </a:cubicBezTo>
                  <a:cubicBezTo>
                    <a:pt x="33770" y="21734"/>
                    <a:pt x="35564" y="23709"/>
                    <a:pt x="37631" y="25047"/>
                  </a:cubicBezTo>
                  <a:cubicBezTo>
                    <a:pt x="38907" y="25867"/>
                    <a:pt x="40610" y="26658"/>
                    <a:pt x="42221" y="26506"/>
                  </a:cubicBezTo>
                  <a:cubicBezTo>
                    <a:pt x="43831" y="26384"/>
                    <a:pt x="44439" y="24591"/>
                    <a:pt x="46142" y="24743"/>
                  </a:cubicBezTo>
                  <a:cubicBezTo>
                    <a:pt x="48573" y="24956"/>
                    <a:pt x="51035" y="27691"/>
                    <a:pt x="53072" y="28877"/>
                  </a:cubicBezTo>
                  <a:cubicBezTo>
                    <a:pt x="55686" y="30396"/>
                    <a:pt x="57631" y="32463"/>
                    <a:pt x="60367" y="33710"/>
                  </a:cubicBezTo>
                  <a:cubicBezTo>
                    <a:pt x="64166" y="35412"/>
                    <a:pt x="68087" y="36202"/>
                    <a:pt x="71917" y="38086"/>
                  </a:cubicBezTo>
                  <a:cubicBezTo>
                    <a:pt x="74045" y="39090"/>
                    <a:pt x="76021" y="40457"/>
                    <a:pt x="77662" y="42160"/>
                  </a:cubicBezTo>
                  <a:cubicBezTo>
                    <a:pt x="79850" y="44378"/>
                    <a:pt x="82799" y="45655"/>
                    <a:pt x="85048" y="47722"/>
                  </a:cubicBezTo>
                  <a:cubicBezTo>
                    <a:pt x="87571" y="50123"/>
                    <a:pt x="90307" y="53254"/>
                    <a:pt x="93954" y="52889"/>
                  </a:cubicBezTo>
                  <a:cubicBezTo>
                    <a:pt x="95231" y="52768"/>
                    <a:pt x="96842" y="52372"/>
                    <a:pt x="98057" y="53041"/>
                  </a:cubicBezTo>
                  <a:cubicBezTo>
                    <a:pt x="99273" y="53679"/>
                    <a:pt x="99668" y="55260"/>
                    <a:pt x="100550" y="56233"/>
                  </a:cubicBezTo>
                  <a:cubicBezTo>
                    <a:pt x="102313" y="58178"/>
                    <a:pt x="103985" y="58421"/>
                    <a:pt x="106507" y="58421"/>
                  </a:cubicBezTo>
                </a:path>
              </a:pathLst>
            </a:custGeom>
            <a:solidFill>
              <a:schemeClr val="dk1"/>
            </a:solidFill>
            <a:ln w="47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591" name="Google Shape;1114;p59">
              <a:extLst>
                <a:ext uri="{FF2B5EF4-FFF2-40B4-BE49-F238E27FC236}">
                  <a16:creationId xmlns:a16="http://schemas.microsoft.com/office/drawing/2014/main" id="{E951B22B-7766-4739-A52E-737D6957BC70}"/>
                </a:ext>
              </a:extLst>
            </p:cNvPr>
            <p:cNvSpPr/>
            <p:nvPr/>
          </p:nvSpPr>
          <p:spPr>
            <a:xfrm>
              <a:off x="167450" y="3931200"/>
              <a:ext cx="2445350" cy="1405050"/>
            </a:xfrm>
            <a:custGeom>
              <a:avLst/>
              <a:gdLst/>
              <a:ahLst/>
              <a:cxnLst/>
              <a:rect l="l" t="t" r="r" b="b"/>
              <a:pathLst>
                <a:path w="97814" h="56202" fill="none" extrusionOk="0">
                  <a:moveTo>
                    <a:pt x="0" y="0"/>
                  </a:moveTo>
                  <a:cubicBezTo>
                    <a:pt x="5259" y="1976"/>
                    <a:pt x="9727" y="5563"/>
                    <a:pt x="12797" y="10274"/>
                  </a:cubicBezTo>
                  <a:cubicBezTo>
                    <a:pt x="13557" y="11460"/>
                    <a:pt x="14256" y="12736"/>
                    <a:pt x="15228" y="13800"/>
                  </a:cubicBezTo>
                  <a:cubicBezTo>
                    <a:pt x="19089" y="17934"/>
                    <a:pt x="26232" y="17356"/>
                    <a:pt x="30183" y="21429"/>
                  </a:cubicBezTo>
                  <a:cubicBezTo>
                    <a:pt x="30821" y="22068"/>
                    <a:pt x="31338" y="22797"/>
                    <a:pt x="32098" y="23283"/>
                  </a:cubicBezTo>
                  <a:cubicBezTo>
                    <a:pt x="33618" y="24256"/>
                    <a:pt x="35533" y="23922"/>
                    <a:pt x="37326" y="23922"/>
                  </a:cubicBezTo>
                  <a:cubicBezTo>
                    <a:pt x="41369" y="23922"/>
                    <a:pt x="45138" y="25806"/>
                    <a:pt x="48725" y="27630"/>
                  </a:cubicBezTo>
                  <a:lnTo>
                    <a:pt x="58299" y="32524"/>
                  </a:lnTo>
                  <a:cubicBezTo>
                    <a:pt x="64378" y="35624"/>
                    <a:pt x="70518" y="38785"/>
                    <a:pt x="75473" y="43436"/>
                  </a:cubicBezTo>
                  <a:cubicBezTo>
                    <a:pt x="76476" y="44348"/>
                    <a:pt x="77388" y="45320"/>
                    <a:pt x="78421" y="46202"/>
                  </a:cubicBezTo>
                  <a:cubicBezTo>
                    <a:pt x="81066" y="48481"/>
                    <a:pt x="84257" y="50032"/>
                    <a:pt x="87388" y="51582"/>
                  </a:cubicBezTo>
                  <a:cubicBezTo>
                    <a:pt x="90823" y="53254"/>
                    <a:pt x="94227" y="54925"/>
                    <a:pt x="97814" y="56202"/>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592" name="Google Shape;1115;p59">
              <a:extLst>
                <a:ext uri="{FF2B5EF4-FFF2-40B4-BE49-F238E27FC236}">
                  <a16:creationId xmlns:a16="http://schemas.microsoft.com/office/drawing/2014/main" id="{2EBA07B1-4369-4FF0-89AC-77EFFD918162}"/>
                </a:ext>
              </a:extLst>
            </p:cNvPr>
            <p:cNvSpPr/>
            <p:nvPr/>
          </p:nvSpPr>
          <p:spPr>
            <a:xfrm>
              <a:off x="153775" y="4579375"/>
              <a:ext cx="1524350" cy="438500"/>
            </a:xfrm>
            <a:custGeom>
              <a:avLst/>
              <a:gdLst/>
              <a:ahLst/>
              <a:cxnLst/>
              <a:rect l="l" t="t" r="r" b="b"/>
              <a:pathLst>
                <a:path w="60974" h="17540" fill="none" extrusionOk="0">
                  <a:moveTo>
                    <a:pt x="60974" y="7539"/>
                  </a:moveTo>
                  <a:cubicBezTo>
                    <a:pt x="60548" y="8025"/>
                    <a:pt x="59393" y="8086"/>
                    <a:pt x="58755" y="8025"/>
                  </a:cubicBezTo>
                  <a:cubicBezTo>
                    <a:pt x="58117" y="7934"/>
                    <a:pt x="57630" y="7265"/>
                    <a:pt x="56962" y="7265"/>
                  </a:cubicBezTo>
                  <a:cubicBezTo>
                    <a:pt x="55837" y="7265"/>
                    <a:pt x="55199" y="9241"/>
                    <a:pt x="54074" y="9484"/>
                  </a:cubicBezTo>
                  <a:cubicBezTo>
                    <a:pt x="51855" y="9940"/>
                    <a:pt x="51430" y="8724"/>
                    <a:pt x="51703" y="6809"/>
                  </a:cubicBezTo>
                  <a:cubicBezTo>
                    <a:pt x="51825" y="5989"/>
                    <a:pt x="51946" y="5290"/>
                    <a:pt x="50943" y="4925"/>
                  </a:cubicBezTo>
                  <a:cubicBezTo>
                    <a:pt x="50092" y="4651"/>
                    <a:pt x="48420" y="4651"/>
                    <a:pt x="47509" y="4773"/>
                  </a:cubicBezTo>
                  <a:cubicBezTo>
                    <a:pt x="46536" y="4864"/>
                    <a:pt x="45624" y="5168"/>
                    <a:pt x="44834" y="4530"/>
                  </a:cubicBezTo>
                  <a:cubicBezTo>
                    <a:pt x="44195" y="4013"/>
                    <a:pt x="43891" y="3101"/>
                    <a:pt x="43101" y="2706"/>
                  </a:cubicBezTo>
                  <a:cubicBezTo>
                    <a:pt x="42129" y="2220"/>
                    <a:pt x="40670" y="2493"/>
                    <a:pt x="39606" y="2493"/>
                  </a:cubicBezTo>
                  <a:cubicBezTo>
                    <a:pt x="38177" y="2493"/>
                    <a:pt x="37083" y="2402"/>
                    <a:pt x="35867" y="1673"/>
                  </a:cubicBezTo>
                  <a:cubicBezTo>
                    <a:pt x="33375" y="183"/>
                    <a:pt x="31308" y="1"/>
                    <a:pt x="29302" y="2068"/>
                  </a:cubicBezTo>
                  <a:cubicBezTo>
                    <a:pt x="27235" y="4135"/>
                    <a:pt x="24773" y="5776"/>
                    <a:pt x="22067" y="6870"/>
                  </a:cubicBezTo>
                  <a:cubicBezTo>
                    <a:pt x="20183" y="7691"/>
                    <a:pt x="18177" y="8025"/>
                    <a:pt x="16292" y="9028"/>
                  </a:cubicBezTo>
                  <a:cubicBezTo>
                    <a:pt x="14012" y="10214"/>
                    <a:pt x="11976" y="11551"/>
                    <a:pt x="9818" y="12919"/>
                  </a:cubicBezTo>
                  <a:cubicBezTo>
                    <a:pt x="8602" y="13709"/>
                    <a:pt x="7234" y="14226"/>
                    <a:pt x="5958" y="14773"/>
                  </a:cubicBezTo>
                  <a:cubicBezTo>
                    <a:pt x="5107" y="15168"/>
                    <a:pt x="3860" y="15442"/>
                    <a:pt x="3252" y="16080"/>
                  </a:cubicBezTo>
                  <a:cubicBezTo>
                    <a:pt x="2371" y="16962"/>
                    <a:pt x="1034" y="16840"/>
                    <a:pt x="0" y="17539"/>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593" name="Google Shape;1116;p59">
              <a:extLst>
                <a:ext uri="{FF2B5EF4-FFF2-40B4-BE49-F238E27FC236}">
                  <a16:creationId xmlns:a16="http://schemas.microsoft.com/office/drawing/2014/main" id="{490F0A42-AE79-4BF3-BEE1-9928527E4E4E}"/>
                </a:ext>
              </a:extLst>
            </p:cNvPr>
            <p:cNvSpPr/>
            <p:nvPr/>
          </p:nvSpPr>
          <p:spPr>
            <a:xfrm>
              <a:off x="100575" y="4365100"/>
              <a:ext cx="742425" cy="306250"/>
            </a:xfrm>
            <a:custGeom>
              <a:avLst/>
              <a:gdLst/>
              <a:ahLst/>
              <a:cxnLst/>
              <a:rect l="l" t="t" r="r" b="b"/>
              <a:pathLst>
                <a:path w="29697" h="12250" fill="none" extrusionOk="0">
                  <a:moveTo>
                    <a:pt x="29697" y="12250"/>
                  </a:moveTo>
                  <a:cubicBezTo>
                    <a:pt x="29059" y="10335"/>
                    <a:pt x="27600" y="8754"/>
                    <a:pt x="25928" y="7599"/>
                  </a:cubicBezTo>
                  <a:cubicBezTo>
                    <a:pt x="24226" y="6475"/>
                    <a:pt x="22311" y="5715"/>
                    <a:pt x="20426" y="4985"/>
                  </a:cubicBezTo>
                  <a:cubicBezTo>
                    <a:pt x="13830" y="2523"/>
                    <a:pt x="7022" y="335"/>
                    <a:pt x="0" y="0"/>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594" name="Google Shape;1117;p59">
              <a:extLst>
                <a:ext uri="{FF2B5EF4-FFF2-40B4-BE49-F238E27FC236}">
                  <a16:creationId xmlns:a16="http://schemas.microsoft.com/office/drawing/2014/main" id="{91F5AC08-8FAA-4C0B-AA19-D8067F688982}"/>
                </a:ext>
              </a:extLst>
            </p:cNvPr>
            <p:cNvSpPr/>
            <p:nvPr/>
          </p:nvSpPr>
          <p:spPr>
            <a:xfrm>
              <a:off x="57250" y="4481350"/>
              <a:ext cx="554000" cy="302475"/>
            </a:xfrm>
            <a:custGeom>
              <a:avLst/>
              <a:gdLst/>
              <a:ahLst/>
              <a:cxnLst/>
              <a:rect l="l" t="t" r="r" b="b"/>
              <a:pathLst>
                <a:path w="22160" h="12099" fill="none" extrusionOk="0">
                  <a:moveTo>
                    <a:pt x="22159" y="12098"/>
                  </a:moveTo>
                  <a:cubicBezTo>
                    <a:pt x="18177" y="10427"/>
                    <a:pt x="15229" y="7083"/>
                    <a:pt x="12129" y="4104"/>
                  </a:cubicBezTo>
                  <a:cubicBezTo>
                    <a:pt x="11551" y="3496"/>
                    <a:pt x="10913" y="2980"/>
                    <a:pt x="10275" y="2493"/>
                  </a:cubicBezTo>
                  <a:cubicBezTo>
                    <a:pt x="7265" y="335"/>
                    <a:pt x="3344" y="1"/>
                    <a:pt x="1" y="1581"/>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595" name="Google Shape;1118;p59">
              <a:extLst>
                <a:ext uri="{FF2B5EF4-FFF2-40B4-BE49-F238E27FC236}">
                  <a16:creationId xmlns:a16="http://schemas.microsoft.com/office/drawing/2014/main" id="{909D31A6-6F07-4A3C-925B-A50047AE4C81}"/>
                </a:ext>
              </a:extLst>
            </p:cNvPr>
            <p:cNvSpPr/>
            <p:nvPr/>
          </p:nvSpPr>
          <p:spPr>
            <a:xfrm>
              <a:off x="165925" y="4773925"/>
              <a:ext cx="993950" cy="565375"/>
            </a:xfrm>
            <a:custGeom>
              <a:avLst/>
              <a:gdLst/>
              <a:ahLst/>
              <a:cxnLst/>
              <a:rect l="l" t="t" r="r" b="b"/>
              <a:pathLst>
                <a:path w="39758" h="22615" fill="none" extrusionOk="0">
                  <a:moveTo>
                    <a:pt x="0" y="0"/>
                  </a:moveTo>
                  <a:cubicBezTo>
                    <a:pt x="4529" y="2067"/>
                    <a:pt x="9180" y="4164"/>
                    <a:pt x="14134" y="4559"/>
                  </a:cubicBezTo>
                  <a:cubicBezTo>
                    <a:pt x="14742" y="4559"/>
                    <a:pt x="15320" y="4651"/>
                    <a:pt x="15928" y="4803"/>
                  </a:cubicBezTo>
                  <a:cubicBezTo>
                    <a:pt x="17751" y="5502"/>
                    <a:pt x="18299" y="7781"/>
                    <a:pt x="19332" y="9453"/>
                  </a:cubicBezTo>
                  <a:cubicBezTo>
                    <a:pt x="20426" y="11216"/>
                    <a:pt x="22189" y="12432"/>
                    <a:pt x="23922" y="13526"/>
                  </a:cubicBezTo>
                  <a:cubicBezTo>
                    <a:pt x="29028" y="16839"/>
                    <a:pt x="34317" y="19879"/>
                    <a:pt x="39758" y="22614"/>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596" name="Google Shape;1119;p59">
              <a:extLst>
                <a:ext uri="{FF2B5EF4-FFF2-40B4-BE49-F238E27FC236}">
                  <a16:creationId xmlns:a16="http://schemas.microsoft.com/office/drawing/2014/main" id="{6EC66A40-79D2-45E1-8F69-9680D50D5A9A}"/>
                </a:ext>
              </a:extLst>
            </p:cNvPr>
            <p:cNvSpPr/>
            <p:nvPr/>
          </p:nvSpPr>
          <p:spPr>
            <a:xfrm>
              <a:off x="608950" y="4777725"/>
              <a:ext cx="984825" cy="543325"/>
            </a:xfrm>
            <a:custGeom>
              <a:avLst/>
              <a:gdLst/>
              <a:ahLst/>
              <a:cxnLst/>
              <a:rect l="l" t="t" r="r" b="b"/>
              <a:pathLst>
                <a:path w="39393" h="21733" fill="none" extrusionOk="0">
                  <a:moveTo>
                    <a:pt x="0" y="0"/>
                  </a:moveTo>
                  <a:cubicBezTo>
                    <a:pt x="10000" y="5289"/>
                    <a:pt x="19879" y="10851"/>
                    <a:pt x="29636" y="16627"/>
                  </a:cubicBezTo>
                  <a:cubicBezTo>
                    <a:pt x="30548" y="17204"/>
                    <a:pt x="31490" y="17721"/>
                    <a:pt x="32493" y="18177"/>
                  </a:cubicBezTo>
                  <a:cubicBezTo>
                    <a:pt x="33557" y="18633"/>
                    <a:pt x="34712" y="18937"/>
                    <a:pt x="35654" y="19575"/>
                  </a:cubicBezTo>
                  <a:cubicBezTo>
                    <a:pt x="36900" y="20365"/>
                    <a:pt x="37934" y="21733"/>
                    <a:pt x="39393" y="21733"/>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597" name="Google Shape;1120;p59">
              <a:extLst>
                <a:ext uri="{FF2B5EF4-FFF2-40B4-BE49-F238E27FC236}">
                  <a16:creationId xmlns:a16="http://schemas.microsoft.com/office/drawing/2014/main" id="{B81E9BCF-911E-49C1-854C-8B33A9164E82}"/>
                </a:ext>
              </a:extLst>
            </p:cNvPr>
            <p:cNvSpPr/>
            <p:nvPr/>
          </p:nvSpPr>
          <p:spPr>
            <a:xfrm>
              <a:off x="899225" y="5027725"/>
              <a:ext cx="165675" cy="166425"/>
            </a:xfrm>
            <a:custGeom>
              <a:avLst/>
              <a:gdLst/>
              <a:ahLst/>
              <a:cxnLst/>
              <a:rect l="l" t="t" r="r" b="b"/>
              <a:pathLst>
                <a:path w="6627" h="6657" fill="none" extrusionOk="0">
                  <a:moveTo>
                    <a:pt x="6627" y="0"/>
                  </a:moveTo>
                  <a:lnTo>
                    <a:pt x="0" y="6657"/>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598" name="Google Shape;1121;p59">
              <a:extLst>
                <a:ext uri="{FF2B5EF4-FFF2-40B4-BE49-F238E27FC236}">
                  <a16:creationId xmlns:a16="http://schemas.microsoft.com/office/drawing/2014/main" id="{A904F43A-A9BB-4D77-B621-403F5465E940}"/>
                </a:ext>
              </a:extLst>
            </p:cNvPr>
            <p:cNvSpPr/>
            <p:nvPr/>
          </p:nvSpPr>
          <p:spPr>
            <a:xfrm>
              <a:off x="1604400" y="4966925"/>
              <a:ext cx="391375" cy="390600"/>
            </a:xfrm>
            <a:custGeom>
              <a:avLst/>
              <a:gdLst/>
              <a:ahLst/>
              <a:cxnLst/>
              <a:rect l="l" t="t" r="r" b="b"/>
              <a:pathLst>
                <a:path w="15655" h="15624" fill="none" extrusionOk="0">
                  <a:moveTo>
                    <a:pt x="15654" y="1"/>
                  </a:moveTo>
                  <a:lnTo>
                    <a:pt x="0" y="15624"/>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599" name="Google Shape;1122;p59">
              <a:extLst>
                <a:ext uri="{FF2B5EF4-FFF2-40B4-BE49-F238E27FC236}">
                  <a16:creationId xmlns:a16="http://schemas.microsoft.com/office/drawing/2014/main" id="{27447DC2-B6D9-4A0B-B535-7A8A5DA11A89}"/>
                </a:ext>
              </a:extLst>
            </p:cNvPr>
            <p:cNvSpPr/>
            <p:nvPr/>
          </p:nvSpPr>
          <p:spPr>
            <a:xfrm>
              <a:off x="1859725" y="5096875"/>
              <a:ext cx="389850" cy="268250"/>
            </a:xfrm>
            <a:custGeom>
              <a:avLst/>
              <a:gdLst/>
              <a:ahLst/>
              <a:cxnLst/>
              <a:rect l="l" t="t" r="r" b="b"/>
              <a:pathLst>
                <a:path w="15594" h="10730" fill="none" extrusionOk="0">
                  <a:moveTo>
                    <a:pt x="0" y="122"/>
                  </a:moveTo>
                  <a:cubicBezTo>
                    <a:pt x="1551" y="0"/>
                    <a:pt x="2949" y="1034"/>
                    <a:pt x="4165" y="2006"/>
                  </a:cubicBezTo>
                  <a:cubicBezTo>
                    <a:pt x="5259" y="2827"/>
                    <a:pt x="6292" y="3739"/>
                    <a:pt x="7265" y="4742"/>
                  </a:cubicBezTo>
                  <a:cubicBezTo>
                    <a:pt x="8724" y="6353"/>
                    <a:pt x="9849" y="8359"/>
                    <a:pt x="11672" y="9575"/>
                  </a:cubicBezTo>
                  <a:cubicBezTo>
                    <a:pt x="12827" y="10335"/>
                    <a:pt x="14226" y="10730"/>
                    <a:pt x="15593" y="10669"/>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00" name="Google Shape;1123;p59">
              <a:extLst>
                <a:ext uri="{FF2B5EF4-FFF2-40B4-BE49-F238E27FC236}">
                  <a16:creationId xmlns:a16="http://schemas.microsoft.com/office/drawing/2014/main" id="{66834023-3DBC-4FD7-B682-06230E10AC58}"/>
                </a:ext>
              </a:extLst>
            </p:cNvPr>
            <p:cNvSpPr/>
            <p:nvPr/>
          </p:nvSpPr>
          <p:spPr>
            <a:xfrm>
              <a:off x="-65850" y="1958525"/>
              <a:ext cx="6386175" cy="3440050"/>
            </a:xfrm>
            <a:custGeom>
              <a:avLst/>
              <a:gdLst/>
              <a:ahLst/>
              <a:cxnLst/>
              <a:rect l="l" t="t" r="r" b="b"/>
              <a:pathLst>
                <a:path w="255447" h="137602" fill="none" extrusionOk="0">
                  <a:moveTo>
                    <a:pt x="6080" y="50700"/>
                  </a:moveTo>
                  <a:lnTo>
                    <a:pt x="42372" y="68482"/>
                  </a:lnTo>
                  <a:cubicBezTo>
                    <a:pt x="46385" y="70457"/>
                    <a:pt x="50397" y="72433"/>
                    <a:pt x="54075" y="74956"/>
                  </a:cubicBezTo>
                  <a:cubicBezTo>
                    <a:pt x="59516" y="78664"/>
                    <a:pt x="64166" y="83558"/>
                    <a:pt x="69880" y="86901"/>
                  </a:cubicBezTo>
                  <a:cubicBezTo>
                    <a:pt x="79516" y="92525"/>
                    <a:pt x="91553" y="93467"/>
                    <a:pt x="100459" y="100124"/>
                  </a:cubicBezTo>
                  <a:cubicBezTo>
                    <a:pt x="102404" y="101583"/>
                    <a:pt x="104228" y="103345"/>
                    <a:pt x="106477" y="104257"/>
                  </a:cubicBezTo>
                  <a:cubicBezTo>
                    <a:pt x="108574" y="105139"/>
                    <a:pt x="110884" y="105230"/>
                    <a:pt x="113103" y="105686"/>
                  </a:cubicBezTo>
                  <a:cubicBezTo>
                    <a:pt x="122252" y="107540"/>
                    <a:pt x="129061" y="115017"/>
                    <a:pt x="137237" y="119577"/>
                  </a:cubicBezTo>
                  <a:cubicBezTo>
                    <a:pt x="149517" y="126416"/>
                    <a:pt x="164259" y="126416"/>
                    <a:pt x="178302" y="127358"/>
                  </a:cubicBezTo>
                  <a:cubicBezTo>
                    <a:pt x="199397" y="128756"/>
                    <a:pt x="220218" y="132708"/>
                    <a:pt x="241039" y="136477"/>
                  </a:cubicBezTo>
                  <a:cubicBezTo>
                    <a:pt x="245020" y="137176"/>
                    <a:pt x="249823" y="137601"/>
                    <a:pt x="252437" y="134501"/>
                  </a:cubicBezTo>
                  <a:cubicBezTo>
                    <a:pt x="255446" y="130945"/>
                    <a:pt x="253167" y="125321"/>
                    <a:pt x="249671" y="122252"/>
                  </a:cubicBezTo>
                  <a:cubicBezTo>
                    <a:pt x="246176" y="119182"/>
                    <a:pt x="241647" y="117327"/>
                    <a:pt x="238698" y="113710"/>
                  </a:cubicBezTo>
                  <a:cubicBezTo>
                    <a:pt x="234504" y="108604"/>
                    <a:pt x="234534" y="101339"/>
                    <a:pt x="234260" y="94713"/>
                  </a:cubicBezTo>
                  <a:cubicBezTo>
                    <a:pt x="233987" y="88117"/>
                    <a:pt x="232680" y="80579"/>
                    <a:pt x="227087" y="76993"/>
                  </a:cubicBezTo>
                  <a:cubicBezTo>
                    <a:pt x="220096" y="72464"/>
                    <a:pt x="209944" y="76506"/>
                    <a:pt x="202922" y="72008"/>
                  </a:cubicBezTo>
                  <a:cubicBezTo>
                    <a:pt x="201463" y="71065"/>
                    <a:pt x="200187" y="69789"/>
                    <a:pt x="198606" y="69090"/>
                  </a:cubicBezTo>
                  <a:cubicBezTo>
                    <a:pt x="195354" y="67691"/>
                    <a:pt x="191676" y="69029"/>
                    <a:pt x="188272" y="69910"/>
                  </a:cubicBezTo>
                  <a:cubicBezTo>
                    <a:pt x="179548" y="72190"/>
                    <a:pt x="170308" y="71400"/>
                    <a:pt x="162071" y="67752"/>
                  </a:cubicBezTo>
                  <a:cubicBezTo>
                    <a:pt x="157359" y="65625"/>
                    <a:pt x="153104" y="62615"/>
                    <a:pt x="148879" y="59606"/>
                  </a:cubicBezTo>
                  <a:lnTo>
                    <a:pt x="105535" y="28755"/>
                  </a:lnTo>
                  <a:cubicBezTo>
                    <a:pt x="101340" y="25776"/>
                    <a:pt x="96537" y="22676"/>
                    <a:pt x="91522" y="23709"/>
                  </a:cubicBezTo>
                  <a:cubicBezTo>
                    <a:pt x="89759" y="24104"/>
                    <a:pt x="88057" y="24986"/>
                    <a:pt x="86264" y="24803"/>
                  </a:cubicBezTo>
                  <a:cubicBezTo>
                    <a:pt x="84866" y="24651"/>
                    <a:pt x="83650" y="23891"/>
                    <a:pt x="82464" y="23162"/>
                  </a:cubicBezTo>
                  <a:cubicBezTo>
                    <a:pt x="74865" y="18390"/>
                    <a:pt x="67084" y="13435"/>
                    <a:pt x="60883" y="7113"/>
                  </a:cubicBezTo>
                  <a:cubicBezTo>
                    <a:pt x="55442" y="1581"/>
                    <a:pt x="47114" y="1"/>
                    <a:pt x="40032" y="3131"/>
                  </a:cubicBezTo>
                  <a:cubicBezTo>
                    <a:pt x="38816" y="3678"/>
                    <a:pt x="37570" y="4195"/>
                    <a:pt x="36354" y="4712"/>
                  </a:cubicBezTo>
                  <a:cubicBezTo>
                    <a:pt x="24834" y="9332"/>
                    <a:pt x="12250" y="10700"/>
                    <a:pt x="1" y="8724"/>
                  </a:cubicBezTo>
                </a:path>
              </a:pathLst>
            </a:custGeom>
            <a:solidFill>
              <a:schemeClr val="dk1"/>
            </a:solidFill>
            <a:ln w="47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01" name="Google Shape;1124;p59">
              <a:extLst>
                <a:ext uri="{FF2B5EF4-FFF2-40B4-BE49-F238E27FC236}">
                  <a16:creationId xmlns:a16="http://schemas.microsoft.com/office/drawing/2014/main" id="{CE7FC22D-E114-4F2E-8B72-29A8BF620244}"/>
                </a:ext>
              </a:extLst>
            </p:cNvPr>
            <p:cNvSpPr/>
            <p:nvPr/>
          </p:nvSpPr>
          <p:spPr>
            <a:xfrm>
              <a:off x="3779975" y="250300"/>
              <a:ext cx="1252325" cy="3297950"/>
            </a:xfrm>
            <a:custGeom>
              <a:avLst/>
              <a:gdLst/>
              <a:ahLst/>
              <a:cxnLst/>
              <a:rect l="l" t="t" r="r" b="b"/>
              <a:pathLst>
                <a:path w="50093" h="131918" fill="none" extrusionOk="0">
                  <a:moveTo>
                    <a:pt x="0" y="131917"/>
                  </a:moveTo>
                  <a:lnTo>
                    <a:pt x="7235" y="124987"/>
                  </a:lnTo>
                  <a:cubicBezTo>
                    <a:pt x="10183" y="122130"/>
                    <a:pt x="13253" y="119151"/>
                    <a:pt x="14682" y="115291"/>
                  </a:cubicBezTo>
                  <a:cubicBezTo>
                    <a:pt x="17569" y="107479"/>
                    <a:pt x="13253" y="97692"/>
                    <a:pt x="18055" y="90913"/>
                  </a:cubicBezTo>
                  <a:cubicBezTo>
                    <a:pt x="19150" y="89394"/>
                    <a:pt x="20639" y="88147"/>
                    <a:pt x="21612" y="86536"/>
                  </a:cubicBezTo>
                  <a:cubicBezTo>
                    <a:pt x="24803" y="81308"/>
                    <a:pt x="21673" y="73953"/>
                    <a:pt x="24864" y="68725"/>
                  </a:cubicBezTo>
                  <a:cubicBezTo>
                    <a:pt x="25958" y="66871"/>
                    <a:pt x="27782" y="65472"/>
                    <a:pt x="28451" y="63405"/>
                  </a:cubicBezTo>
                  <a:cubicBezTo>
                    <a:pt x="28937" y="61946"/>
                    <a:pt x="28755" y="60336"/>
                    <a:pt x="29028" y="58785"/>
                  </a:cubicBezTo>
                  <a:cubicBezTo>
                    <a:pt x="29423" y="56475"/>
                    <a:pt x="30882" y="54500"/>
                    <a:pt x="32311" y="52615"/>
                  </a:cubicBezTo>
                  <a:cubicBezTo>
                    <a:pt x="35837" y="47873"/>
                    <a:pt x="39393" y="43132"/>
                    <a:pt x="42950" y="38390"/>
                  </a:cubicBezTo>
                  <a:cubicBezTo>
                    <a:pt x="44712" y="36019"/>
                    <a:pt x="46475" y="33648"/>
                    <a:pt x="47630" y="30943"/>
                  </a:cubicBezTo>
                  <a:cubicBezTo>
                    <a:pt x="49241" y="27113"/>
                    <a:pt x="49485" y="22858"/>
                    <a:pt x="49697" y="18724"/>
                  </a:cubicBezTo>
                  <a:cubicBezTo>
                    <a:pt x="49910" y="15076"/>
                    <a:pt x="50092" y="11307"/>
                    <a:pt x="49059" y="7812"/>
                  </a:cubicBezTo>
                  <a:cubicBezTo>
                    <a:pt x="47995" y="4286"/>
                    <a:pt x="45503" y="1003"/>
                    <a:pt x="41977" y="0"/>
                  </a:cubicBezTo>
                </a:path>
              </a:pathLst>
            </a:custGeom>
            <a:solidFill>
              <a:schemeClr val="dk1"/>
            </a:solidFill>
            <a:ln w="47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02" name="Google Shape;1125;p59">
              <a:extLst>
                <a:ext uri="{FF2B5EF4-FFF2-40B4-BE49-F238E27FC236}">
                  <a16:creationId xmlns:a16="http://schemas.microsoft.com/office/drawing/2014/main" id="{F145CA14-C224-4013-A478-E8B0A7A7ACEF}"/>
                </a:ext>
              </a:extLst>
            </p:cNvPr>
            <p:cNvSpPr/>
            <p:nvPr/>
          </p:nvSpPr>
          <p:spPr>
            <a:xfrm>
              <a:off x="-22525" y="485850"/>
              <a:ext cx="982550" cy="1604925"/>
            </a:xfrm>
            <a:custGeom>
              <a:avLst/>
              <a:gdLst/>
              <a:ahLst/>
              <a:cxnLst/>
              <a:rect l="l" t="t" r="r" b="b"/>
              <a:pathLst>
                <a:path w="39302" h="64197" fill="none" extrusionOk="0">
                  <a:moveTo>
                    <a:pt x="5137" y="63984"/>
                  </a:moveTo>
                  <a:cubicBezTo>
                    <a:pt x="9423" y="64196"/>
                    <a:pt x="13739" y="64105"/>
                    <a:pt x="17995" y="63680"/>
                  </a:cubicBezTo>
                  <a:cubicBezTo>
                    <a:pt x="20274" y="63467"/>
                    <a:pt x="22675" y="63102"/>
                    <a:pt x="24621" y="61886"/>
                  </a:cubicBezTo>
                  <a:cubicBezTo>
                    <a:pt x="26262" y="60853"/>
                    <a:pt x="27478" y="59303"/>
                    <a:pt x="28663" y="57753"/>
                  </a:cubicBezTo>
                  <a:cubicBezTo>
                    <a:pt x="31642" y="53923"/>
                    <a:pt x="34621" y="50032"/>
                    <a:pt x="36566" y="45594"/>
                  </a:cubicBezTo>
                  <a:cubicBezTo>
                    <a:pt x="38512" y="41157"/>
                    <a:pt x="39302" y="36020"/>
                    <a:pt x="37752" y="31430"/>
                  </a:cubicBezTo>
                  <a:cubicBezTo>
                    <a:pt x="36870" y="28846"/>
                    <a:pt x="35259" y="26536"/>
                    <a:pt x="33679" y="24317"/>
                  </a:cubicBezTo>
                  <a:cubicBezTo>
                    <a:pt x="29484" y="18512"/>
                    <a:pt x="24955" y="12858"/>
                    <a:pt x="19393" y="8360"/>
                  </a:cubicBezTo>
                  <a:cubicBezTo>
                    <a:pt x="13861" y="3861"/>
                    <a:pt x="7143" y="548"/>
                    <a:pt x="0" y="1"/>
                  </a:cubicBezTo>
                </a:path>
              </a:pathLst>
            </a:custGeom>
            <a:solidFill>
              <a:schemeClr val="dk1"/>
            </a:solidFill>
            <a:ln w="47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03" name="Google Shape;1126;p59">
              <a:extLst>
                <a:ext uri="{FF2B5EF4-FFF2-40B4-BE49-F238E27FC236}">
                  <a16:creationId xmlns:a16="http://schemas.microsoft.com/office/drawing/2014/main" id="{5E6515E4-2104-4CF7-B9FD-5390ED8DDEE9}"/>
                </a:ext>
              </a:extLst>
            </p:cNvPr>
            <p:cNvSpPr/>
            <p:nvPr/>
          </p:nvSpPr>
          <p:spPr>
            <a:xfrm>
              <a:off x="929625" y="131750"/>
              <a:ext cx="2027400" cy="1884550"/>
            </a:xfrm>
            <a:custGeom>
              <a:avLst/>
              <a:gdLst/>
              <a:ahLst/>
              <a:cxnLst/>
              <a:rect l="l" t="t" r="r" b="b"/>
              <a:pathLst>
                <a:path w="81096" h="75382" fill="none" extrusionOk="0">
                  <a:moveTo>
                    <a:pt x="0" y="53375"/>
                  </a:moveTo>
                  <a:cubicBezTo>
                    <a:pt x="3465" y="53801"/>
                    <a:pt x="6505" y="55868"/>
                    <a:pt x="9362" y="57904"/>
                  </a:cubicBezTo>
                  <a:lnTo>
                    <a:pt x="20365" y="65655"/>
                  </a:lnTo>
                  <a:cubicBezTo>
                    <a:pt x="24225" y="68360"/>
                    <a:pt x="28116" y="71096"/>
                    <a:pt x="32493" y="72859"/>
                  </a:cubicBezTo>
                  <a:cubicBezTo>
                    <a:pt x="36870" y="74622"/>
                    <a:pt x="41825" y="75382"/>
                    <a:pt x="46354" y="73983"/>
                  </a:cubicBezTo>
                  <a:cubicBezTo>
                    <a:pt x="50153" y="72798"/>
                    <a:pt x="53314" y="70214"/>
                    <a:pt x="56384" y="67692"/>
                  </a:cubicBezTo>
                  <a:lnTo>
                    <a:pt x="64895" y="60701"/>
                  </a:lnTo>
                  <a:cubicBezTo>
                    <a:pt x="66141" y="59667"/>
                    <a:pt x="67418" y="58634"/>
                    <a:pt x="68269" y="57266"/>
                  </a:cubicBezTo>
                  <a:cubicBezTo>
                    <a:pt x="69120" y="55898"/>
                    <a:pt x="69515" y="54196"/>
                    <a:pt x="69849" y="52555"/>
                  </a:cubicBezTo>
                  <a:cubicBezTo>
                    <a:pt x="71886" y="43253"/>
                    <a:pt x="73922" y="33952"/>
                    <a:pt x="75290" y="24499"/>
                  </a:cubicBezTo>
                  <a:cubicBezTo>
                    <a:pt x="75807" y="20822"/>
                    <a:pt x="76233" y="17113"/>
                    <a:pt x="76962" y="13496"/>
                  </a:cubicBezTo>
                  <a:cubicBezTo>
                    <a:pt x="77935" y="8876"/>
                    <a:pt x="79333" y="4378"/>
                    <a:pt x="81096" y="1"/>
                  </a:cubicBezTo>
                </a:path>
              </a:pathLst>
            </a:custGeom>
            <a:solidFill>
              <a:schemeClr val="dk1"/>
            </a:solidFill>
            <a:ln w="47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04" name="Google Shape;1127;p59">
              <a:extLst>
                <a:ext uri="{FF2B5EF4-FFF2-40B4-BE49-F238E27FC236}">
                  <a16:creationId xmlns:a16="http://schemas.microsoft.com/office/drawing/2014/main" id="{CBAB3C08-ABD8-4EE1-A951-8169D714B03E}"/>
                </a:ext>
              </a:extLst>
            </p:cNvPr>
            <p:cNvSpPr/>
            <p:nvPr/>
          </p:nvSpPr>
          <p:spPr>
            <a:xfrm>
              <a:off x="2733600" y="662150"/>
              <a:ext cx="4812425" cy="4270600"/>
            </a:xfrm>
            <a:custGeom>
              <a:avLst/>
              <a:gdLst/>
              <a:ahLst/>
              <a:cxnLst/>
              <a:rect l="l" t="t" r="r" b="b"/>
              <a:pathLst>
                <a:path w="192497" h="170824" fill="none" extrusionOk="0">
                  <a:moveTo>
                    <a:pt x="0" y="16019"/>
                  </a:moveTo>
                  <a:cubicBezTo>
                    <a:pt x="10244" y="13527"/>
                    <a:pt x="20335" y="10518"/>
                    <a:pt x="30244" y="6961"/>
                  </a:cubicBezTo>
                  <a:cubicBezTo>
                    <a:pt x="35715" y="5016"/>
                    <a:pt x="41126" y="2888"/>
                    <a:pt x="46536" y="821"/>
                  </a:cubicBezTo>
                  <a:cubicBezTo>
                    <a:pt x="47631" y="426"/>
                    <a:pt x="48755" y="1"/>
                    <a:pt x="49910" y="122"/>
                  </a:cubicBezTo>
                  <a:cubicBezTo>
                    <a:pt x="51217" y="213"/>
                    <a:pt x="52372" y="1004"/>
                    <a:pt x="53406" y="1794"/>
                  </a:cubicBezTo>
                  <a:cubicBezTo>
                    <a:pt x="60458" y="7174"/>
                    <a:pt x="65290" y="14955"/>
                    <a:pt x="67023" y="23648"/>
                  </a:cubicBezTo>
                  <a:cubicBezTo>
                    <a:pt x="68269" y="30123"/>
                    <a:pt x="67904" y="37205"/>
                    <a:pt x="71522" y="42676"/>
                  </a:cubicBezTo>
                  <a:cubicBezTo>
                    <a:pt x="75078" y="48056"/>
                    <a:pt x="81613" y="50549"/>
                    <a:pt x="86142" y="55077"/>
                  </a:cubicBezTo>
                  <a:cubicBezTo>
                    <a:pt x="92039" y="60974"/>
                    <a:pt x="94045" y="69607"/>
                    <a:pt x="98452" y="76658"/>
                  </a:cubicBezTo>
                  <a:cubicBezTo>
                    <a:pt x="103407" y="84531"/>
                    <a:pt x="111249" y="90215"/>
                    <a:pt x="119577" y="94379"/>
                  </a:cubicBezTo>
                  <a:cubicBezTo>
                    <a:pt x="127875" y="98574"/>
                    <a:pt x="136781" y="101431"/>
                    <a:pt x="145383" y="104987"/>
                  </a:cubicBezTo>
                  <a:cubicBezTo>
                    <a:pt x="147055" y="105686"/>
                    <a:pt x="148848" y="106507"/>
                    <a:pt x="149882" y="107996"/>
                  </a:cubicBezTo>
                  <a:cubicBezTo>
                    <a:pt x="150915" y="109516"/>
                    <a:pt x="151006" y="111522"/>
                    <a:pt x="151067" y="113376"/>
                  </a:cubicBezTo>
                  <a:lnTo>
                    <a:pt x="151645" y="132860"/>
                  </a:lnTo>
                  <a:cubicBezTo>
                    <a:pt x="151797" y="138270"/>
                    <a:pt x="142739" y="139456"/>
                    <a:pt x="140277" y="144258"/>
                  </a:cubicBezTo>
                  <a:cubicBezTo>
                    <a:pt x="138483" y="147845"/>
                    <a:pt x="139243" y="152374"/>
                    <a:pt x="141553" y="155656"/>
                  </a:cubicBezTo>
                  <a:cubicBezTo>
                    <a:pt x="143863" y="158970"/>
                    <a:pt x="147480" y="161097"/>
                    <a:pt x="151310" y="162374"/>
                  </a:cubicBezTo>
                  <a:cubicBezTo>
                    <a:pt x="153924" y="163286"/>
                    <a:pt x="156873" y="163802"/>
                    <a:pt x="159426" y="162708"/>
                  </a:cubicBezTo>
                  <a:cubicBezTo>
                    <a:pt x="160155" y="162343"/>
                    <a:pt x="160915" y="162009"/>
                    <a:pt x="161675" y="161705"/>
                  </a:cubicBezTo>
                  <a:cubicBezTo>
                    <a:pt x="163894" y="161036"/>
                    <a:pt x="166204" y="162131"/>
                    <a:pt x="168302" y="163134"/>
                  </a:cubicBezTo>
                  <a:cubicBezTo>
                    <a:pt x="175961" y="166781"/>
                    <a:pt x="184107" y="169365"/>
                    <a:pt x="192496" y="170824"/>
                  </a:cubicBezTo>
                </a:path>
              </a:pathLst>
            </a:custGeom>
            <a:solidFill>
              <a:schemeClr val="dk1"/>
            </a:solidFill>
            <a:ln w="47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05" name="Google Shape;1128;p59">
              <a:extLst>
                <a:ext uri="{FF2B5EF4-FFF2-40B4-BE49-F238E27FC236}">
                  <a16:creationId xmlns:a16="http://schemas.microsoft.com/office/drawing/2014/main" id="{6BB0BFF7-F44E-4280-BD61-A99F610A5346}"/>
                </a:ext>
              </a:extLst>
            </p:cNvPr>
            <p:cNvSpPr/>
            <p:nvPr/>
          </p:nvSpPr>
          <p:spPr>
            <a:xfrm>
              <a:off x="774600" y="420500"/>
              <a:ext cx="1326025" cy="1859475"/>
            </a:xfrm>
            <a:custGeom>
              <a:avLst/>
              <a:gdLst/>
              <a:ahLst/>
              <a:cxnLst/>
              <a:rect l="l" t="t" r="r" b="b"/>
              <a:pathLst>
                <a:path w="53041" h="74379" fill="none" extrusionOk="0">
                  <a:moveTo>
                    <a:pt x="4864" y="1"/>
                  </a:moveTo>
                  <a:cubicBezTo>
                    <a:pt x="3253" y="3740"/>
                    <a:pt x="3283" y="7934"/>
                    <a:pt x="3344" y="11977"/>
                  </a:cubicBezTo>
                  <a:cubicBezTo>
                    <a:pt x="3374" y="15199"/>
                    <a:pt x="3435" y="18542"/>
                    <a:pt x="4894" y="21399"/>
                  </a:cubicBezTo>
                  <a:cubicBezTo>
                    <a:pt x="7052" y="25624"/>
                    <a:pt x="11703" y="27782"/>
                    <a:pt x="15624" y="30427"/>
                  </a:cubicBezTo>
                  <a:cubicBezTo>
                    <a:pt x="18542" y="32433"/>
                    <a:pt x="21369" y="35412"/>
                    <a:pt x="22037" y="38694"/>
                  </a:cubicBezTo>
                  <a:cubicBezTo>
                    <a:pt x="22372" y="40245"/>
                    <a:pt x="23770" y="41369"/>
                    <a:pt x="25381" y="41400"/>
                  </a:cubicBezTo>
                  <a:cubicBezTo>
                    <a:pt x="27721" y="41430"/>
                    <a:pt x="30123" y="42312"/>
                    <a:pt x="32159" y="43527"/>
                  </a:cubicBezTo>
                  <a:cubicBezTo>
                    <a:pt x="35229" y="45321"/>
                    <a:pt x="37873" y="47844"/>
                    <a:pt x="41065" y="49485"/>
                  </a:cubicBezTo>
                  <a:cubicBezTo>
                    <a:pt x="44317" y="51157"/>
                    <a:pt x="48238" y="52008"/>
                    <a:pt x="50518" y="54865"/>
                  </a:cubicBezTo>
                  <a:cubicBezTo>
                    <a:pt x="52585" y="57418"/>
                    <a:pt x="52798" y="60944"/>
                    <a:pt x="52950" y="64257"/>
                  </a:cubicBezTo>
                  <a:cubicBezTo>
                    <a:pt x="53041" y="67388"/>
                    <a:pt x="52828" y="71157"/>
                    <a:pt x="50123" y="72768"/>
                  </a:cubicBezTo>
                  <a:cubicBezTo>
                    <a:pt x="47509" y="74379"/>
                    <a:pt x="44135" y="72950"/>
                    <a:pt x="41430" y="71522"/>
                  </a:cubicBezTo>
                  <a:cubicBezTo>
                    <a:pt x="40183" y="70853"/>
                    <a:pt x="38937" y="70215"/>
                    <a:pt x="37661" y="69546"/>
                  </a:cubicBezTo>
                  <a:cubicBezTo>
                    <a:pt x="36110" y="68725"/>
                    <a:pt x="34499" y="67874"/>
                    <a:pt x="33344" y="66506"/>
                  </a:cubicBezTo>
                  <a:cubicBezTo>
                    <a:pt x="32220" y="65139"/>
                    <a:pt x="31612" y="63193"/>
                    <a:pt x="32402" y="61582"/>
                  </a:cubicBezTo>
                  <a:cubicBezTo>
                    <a:pt x="31855" y="60762"/>
                    <a:pt x="30639" y="60853"/>
                    <a:pt x="29727" y="61218"/>
                  </a:cubicBezTo>
                  <a:cubicBezTo>
                    <a:pt x="28846" y="61582"/>
                    <a:pt x="27873" y="62129"/>
                    <a:pt x="26931" y="61825"/>
                  </a:cubicBezTo>
                  <a:cubicBezTo>
                    <a:pt x="26141" y="61582"/>
                    <a:pt x="25654" y="60792"/>
                    <a:pt x="24925" y="60397"/>
                  </a:cubicBezTo>
                  <a:cubicBezTo>
                    <a:pt x="22858" y="59272"/>
                    <a:pt x="20517" y="61461"/>
                    <a:pt x="18177" y="61613"/>
                  </a:cubicBezTo>
                  <a:cubicBezTo>
                    <a:pt x="16232" y="61734"/>
                    <a:pt x="14530" y="60397"/>
                    <a:pt x="12645" y="59911"/>
                  </a:cubicBezTo>
                  <a:cubicBezTo>
                    <a:pt x="10122" y="59242"/>
                    <a:pt x="7387" y="60154"/>
                    <a:pt x="5289" y="61674"/>
                  </a:cubicBezTo>
                  <a:cubicBezTo>
                    <a:pt x="3162" y="63224"/>
                    <a:pt x="1551" y="65321"/>
                    <a:pt x="0" y="67418"/>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06" name="Google Shape;1129;p59">
              <a:extLst>
                <a:ext uri="{FF2B5EF4-FFF2-40B4-BE49-F238E27FC236}">
                  <a16:creationId xmlns:a16="http://schemas.microsoft.com/office/drawing/2014/main" id="{B71B08FC-CEE6-468A-9403-A530375DF019}"/>
                </a:ext>
              </a:extLst>
            </p:cNvPr>
            <p:cNvSpPr/>
            <p:nvPr/>
          </p:nvSpPr>
          <p:spPr>
            <a:xfrm>
              <a:off x="3546675" y="2624950"/>
              <a:ext cx="1675600" cy="308550"/>
            </a:xfrm>
            <a:custGeom>
              <a:avLst/>
              <a:gdLst/>
              <a:ahLst/>
              <a:cxnLst/>
              <a:rect l="l" t="t" r="r" b="b"/>
              <a:pathLst>
                <a:path w="67024" h="12342" fill="none" extrusionOk="0">
                  <a:moveTo>
                    <a:pt x="1" y="1551"/>
                  </a:moveTo>
                  <a:cubicBezTo>
                    <a:pt x="1460" y="2341"/>
                    <a:pt x="2129" y="4134"/>
                    <a:pt x="3557" y="5016"/>
                  </a:cubicBezTo>
                  <a:cubicBezTo>
                    <a:pt x="4256" y="5380"/>
                    <a:pt x="4986" y="5624"/>
                    <a:pt x="5776" y="5745"/>
                  </a:cubicBezTo>
                  <a:lnTo>
                    <a:pt x="25412" y="9970"/>
                  </a:lnTo>
                  <a:cubicBezTo>
                    <a:pt x="30913" y="11156"/>
                    <a:pt x="36567" y="12341"/>
                    <a:pt x="42129" y="11703"/>
                  </a:cubicBezTo>
                  <a:cubicBezTo>
                    <a:pt x="45990" y="11277"/>
                    <a:pt x="49698" y="9970"/>
                    <a:pt x="53345" y="8633"/>
                  </a:cubicBezTo>
                  <a:cubicBezTo>
                    <a:pt x="58482" y="6718"/>
                    <a:pt x="63923" y="4529"/>
                    <a:pt x="67023" y="0"/>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07" name="Google Shape;1130;p59">
              <a:extLst>
                <a:ext uri="{FF2B5EF4-FFF2-40B4-BE49-F238E27FC236}">
                  <a16:creationId xmlns:a16="http://schemas.microsoft.com/office/drawing/2014/main" id="{E7C7F6CF-7860-468B-B06F-3F77E004383A}"/>
                </a:ext>
              </a:extLst>
            </p:cNvPr>
            <p:cNvSpPr/>
            <p:nvPr/>
          </p:nvSpPr>
          <p:spPr>
            <a:xfrm>
              <a:off x="1590725" y="415200"/>
              <a:ext cx="5562425" cy="4867100"/>
            </a:xfrm>
            <a:custGeom>
              <a:avLst/>
              <a:gdLst/>
              <a:ahLst/>
              <a:cxnLst/>
              <a:rect l="l" t="t" r="r" b="b"/>
              <a:pathLst>
                <a:path w="222497" h="194684" fill="none" extrusionOk="0">
                  <a:moveTo>
                    <a:pt x="222497" y="194684"/>
                  </a:moveTo>
                  <a:cubicBezTo>
                    <a:pt x="219062" y="187845"/>
                    <a:pt x="211767" y="183863"/>
                    <a:pt x="204563" y="181219"/>
                  </a:cubicBezTo>
                  <a:cubicBezTo>
                    <a:pt x="197360" y="178574"/>
                    <a:pt x="189700" y="176750"/>
                    <a:pt x="183408" y="172404"/>
                  </a:cubicBezTo>
                  <a:cubicBezTo>
                    <a:pt x="182010" y="171431"/>
                    <a:pt x="180612" y="170246"/>
                    <a:pt x="180034" y="168635"/>
                  </a:cubicBezTo>
                  <a:cubicBezTo>
                    <a:pt x="179061" y="165778"/>
                    <a:pt x="180855" y="162282"/>
                    <a:pt x="179122" y="159820"/>
                  </a:cubicBezTo>
                  <a:cubicBezTo>
                    <a:pt x="178666" y="159151"/>
                    <a:pt x="177998" y="158695"/>
                    <a:pt x="177542" y="157996"/>
                  </a:cubicBezTo>
                  <a:cubicBezTo>
                    <a:pt x="177147" y="157236"/>
                    <a:pt x="176903" y="156416"/>
                    <a:pt x="176843" y="155565"/>
                  </a:cubicBezTo>
                  <a:cubicBezTo>
                    <a:pt x="175961" y="149698"/>
                    <a:pt x="175323" y="143042"/>
                    <a:pt x="179183" y="138574"/>
                  </a:cubicBezTo>
                  <a:cubicBezTo>
                    <a:pt x="180156" y="137419"/>
                    <a:pt x="181402" y="136476"/>
                    <a:pt x="182131" y="135139"/>
                  </a:cubicBezTo>
                  <a:cubicBezTo>
                    <a:pt x="182861" y="133832"/>
                    <a:pt x="182800" y="131887"/>
                    <a:pt x="181523" y="131096"/>
                  </a:cubicBezTo>
                  <a:cubicBezTo>
                    <a:pt x="178970" y="129516"/>
                    <a:pt x="175049" y="133893"/>
                    <a:pt x="173104" y="131613"/>
                  </a:cubicBezTo>
                  <a:cubicBezTo>
                    <a:pt x="172587" y="131005"/>
                    <a:pt x="172526" y="130124"/>
                    <a:pt x="172222" y="129364"/>
                  </a:cubicBezTo>
                  <a:cubicBezTo>
                    <a:pt x="171189" y="126750"/>
                    <a:pt x="167754" y="126385"/>
                    <a:pt x="164927" y="126172"/>
                  </a:cubicBezTo>
                  <a:cubicBezTo>
                    <a:pt x="159456" y="125777"/>
                    <a:pt x="154046" y="124470"/>
                    <a:pt x="148970" y="122373"/>
                  </a:cubicBezTo>
                  <a:cubicBezTo>
                    <a:pt x="142343" y="119637"/>
                    <a:pt x="136143" y="115412"/>
                    <a:pt x="129030" y="114257"/>
                  </a:cubicBezTo>
                  <a:cubicBezTo>
                    <a:pt x="121462" y="113041"/>
                    <a:pt x="113741" y="115412"/>
                    <a:pt x="106081" y="114804"/>
                  </a:cubicBezTo>
                  <a:cubicBezTo>
                    <a:pt x="94409" y="113892"/>
                    <a:pt x="84500" y="106293"/>
                    <a:pt x="75351" y="99029"/>
                  </a:cubicBezTo>
                  <a:cubicBezTo>
                    <a:pt x="70731" y="95351"/>
                    <a:pt x="65078" y="91916"/>
                    <a:pt x="59941" y="89059"/>
                  </a:cubicBezTo>
                  <a:cubicBezTo>
                    <a:pt x="57023" y="87448"/>
                    <a:pt x="53953" y="86020"/>
                    <a:pt x="51339" y="83983"/>
                  </a:cubicBezTo>
                  <a:cubicBezTo>
                    <a:pt x="48694" y="81947"/>
                    <a:pt x="46445" y="79150"/>
                    <a:pt x="45928" y="75837"/>
                  </a:cubicBezTo>
                  <a:cubicBezTo>
                    <a:pt x="45776" y="74986"/>
                    <a:pt x="45746" y="74074"/>
                    <a:pt x="45442" y="73284"/>
                  </a:cubicBezTo>
                  <a:cubicBezTo>
                    <a:pt x="44986" y="72129"/>
                    <a:pt x="43983" y="71278"/>
                    <a:pt x="42767" y="71035"/>
                  </a:cubicBezTo>
                  <a:cubicBezTo>
                    <a:pt x="41886" y="70822"/>
                    <a:pt x="40791" y="71065"/>
                    <a:pt x="40366" y="71886"/>
                  </a:cubicBezTo>
                  <a:cubicBezTo>
                    <a:pt x="40183" y="72372"/>
                    <a:pt x="40092" y="72889"/>
                    <a:pt x="40062" y="73405"/>
                  </a:cubicBezTo>
                  <a:cubicBezTo>
                    <a:pt x="39728" y="75290"/>
                    <a:pt x="37782" y="76597"/>
                    <a:pt x="35837" y="76658"/>
                  </a:cubicBezTo>
                  <a:cubicBezTo>
                    <a:pt x="33892" y="76719"/>
                    <a:pt x="32098" y="75746"/>
                    <a:pt x="30670" y="74439"/>
                  </a:cubicBezTo>
                  <a:cubicBezTo>
                    <a:pt x="29575" y="73466"/>
                    <a:pt x="28633" y="72250"/>
                    <a:pt x="28329" y="70822"/>
                  </a:cubicBezTo>
                  <a:cubicBezTo>
                    <a:pt x="27995" y="69363"/>
                    <a:pt x="28451" y="67721"/>
                    <a:pt x="29636" y="66870"/>
                  </a:cubicBezTo>
                  <a:cubicBezTo>
                    <a:pt x="30153" y="66475"/>
                    <a:pt x="30822" y="66262"/>
                    <a:pt x="31095" y="65685"/>
                  </a:cubicBezTo>
                  <a:cubicBezTo>
                    <a:pt x="31369" y="65016"/>
                    <a:pt x="31034" y="64287"/>
                    <a:pt x="30639" y="63709"/>
                  </a:cubicBezTo>
                  <a:cubicBezTo>
                    <a:pt x="29454" y="61764"/>
                    <a:pt x="28056" y="60001"/>
                    <a:pt x="26445" y="58390"/>
                  </a:cubicBezTo>
                  <a:cubicBezTo>
                    <a:pt x="18755" y="50700"/>
                    <a:pt x="10791" y="43071"/>
                    <a:pt x="2675" y="35837"/>
                  </a:cubicBezTo>
                  <a:cubicBezTo>
                    <a:pt x="1794" y="35077"/>
                    <a:pt x="912" y="34256"/>
                    <a:pt x="517" y="33162"/>
                  </a:cubicBezTo>
                  <a:cubicBezTo>
                    <a:pt x="0" y="31794"/>
                    <a:pt x="395" y="30244"/>
                    <a:pt x="821" y="28846"/>
                  </a:cubicBezTo>
                  <a:cubicBezTo>
                    <a:pt x="1703" y="26292"/>
                    <a:pt x="2706" y="23769"/>
                    <a:pt x="3830" y="21307"/>
                  </a:cubicBezTo>
                  <a:cubicBezTo>
                    <a:pt x="4408" y="19909"/>
                    <a:pt x="5107" y="18572"/>
                    <a:pt x="5988" y="17326"/>
                  </a:cubicBezTo>
                  <a:cubicBezTo>
                    <a:pt x="7083" y="15867"/>
                    <a:pt x="8542" y="14742"/>
                    <a:pt x="10001" y="13648"/>
                  </a:cubicBezTo>
                  <a:cubicBezTo>
                    <a:pt x="11004" y="12888"/>
                    <a:pt x="12067" y="12098"/>
                    <a:pt x="13314" y="11824"/>
                  </a:cubicBezTo>
                  <a:cubicBezTo>
                    <a:pt x="14560" y="11550"/>
                    <a:pt x="16049" y="11915"/>
                    <a:pt x="16657" y="13040"/>
                  </a:cubicBezTo>
                  <a:cubicBezTo>
                    <a:pt x="18481" y="11672"/>
                    <a:pt x="19940" y="9909"/>
                    <a:pt x="20913" y="7873"/>
                  </a:cubicBezTo>
                  <a:cubicBezTo>
                    <a:pt x="21399" y="6839"/>
                    <a:pt x="21855" y="5654"/>
                    <a:pt x="22919" y="5319"/>
                  </a:cubicBezTo>
                  <a:cubicBezTo>
                    <a:pt x="23831" y="5015"/>
                    <a:pt x="24803" y="5471"/>
                    <a:pt x="25746" y="5532"/>
                  </a:cubicBezTo>
                  <a:cubicBezTo>
                    <a:pt x="29119" y="5684"/>
                    <a:pt x="30730" y="1094"/>
                    <a:pt x="33952" y="0"/>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08" name="Google Shape;1131;p59">
              <a:extLst>
                <a:ext uri="{FF2B5EF4-FFF2-40B4-BE49-F238E27FC236}">
                  <a16:creationId xmlns:a16="http://schemas.microsoft.com/office/drawing/2014/main" id="{C22FC778-16BF-4797-A1F4-8815B18C995E}"/>
                </a:ext>
              </a:extLst>
            </p:cNvPr>
            <p:cNvSpPr/>
            <p:nvPr/>
          </p:nvSpPr>
          <p:spPr>
            <a:xfrm>
              <a:off x="2189525" y="1102900"/>
              <a:ext cx="448350" cy="449100"/>
            </a:xfrm>
            <a:custGeom>
              <a:avLst/>
              <a:gdLst/>
              <a:ahLst/>
              <a:cxnLst/>
              <a:rect l="l" t="t" r="r" b="b"/>
              <a:pathLst>
                <a:path w="17934" h="17964" fill="none" extrusionOk="0">
                  <a:moveTo>
                    <a:pt x="0" y="0"/>
                  </a:moveTo>
                  <a:lnTo>
                    <a:pt x="17934" y="17964"/>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09" name="Google Shape;1132;p59">
              <a:extLst>
                <a:ext uri="{FF2B5EF4-FFF2-40B4-BE49-F238E27FC236}">
                  <a16:creationId xmlns:a16="http://schemas.microsoft.com/office/drawing/2014/main" id="{4E5C6092-5B41-4559-97D8-C10C26452EA6}"/>
                </a:ext>
              </a:extLst>
            </p:cNvPr>
            <p:cNvSpPr/>
            <p:nvPr/>
          </p:nvSpPr>
          <p:spPr>
            <a:xfrm>
              <a:off x="2360500" y="931925"/>
              <a:ext cx="1183175" cy="2060075"/>
            </a:xfrm>
            <a:custGeom>
              <a:avLst/>
              <a:gdLst/>
              <a:ahLst/>
              <a:cxnLst/>
              <a:rect l="l" t="t" r="r" b="b"/>
              <a:pathLst>
                <a:path w="47327" h="82403" fill="none" extrusionOk="0">
                  <a:moveTo>
                    <a:pt x="0" y="0"/>
                  </a:moveTo>
                  <a:lnTo>
                    <a:pt x="14104" y="14134"/>
                  </a:lnTo>
                  <a:lnTo>
                    <a:pt x="47326" y="34378"/>
                  </a:lnTo>
                  <a:lnTo>
                    <a:pt x="34378" y="55016"/>
                  </a:lnTo>
                  <a:lnTo>
                    <a:pt x="25472" y="71642"/>
                  </a:lnTo>
                  <a:cubicBezTo>
                    <a:pt x="26141" y="72949"/>
                    <a:pt x="27356" y="73892"/>
                    <a:pt x="28815" y="74196"/>
                  </a:cubicBezTo>
                  <a:cubicBezTo>
                    <a:pt x="31338" y="74864"/>
                    <a:pt x="31247" y="77144"/>
                    <a:pt x="32645" y="78026"/>
                  </a:cubicBezTo>
                  <a:cubicBezTo>
                    <a:pt x="34013" y="78937"/>
                    <a:pt x="36293" y="77722"/>
                    <a:pt x="40518" y="82403"/>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10" name="Google Shape;1133;p59">
              <a:extLst>
                <a:ext uri="{FF2B5EF4-FFF2-40B4-BE49-F238E27FC236}">
                  <a16:creationId xmlns:a16="http://schemas.microsoft.com/office/drawing/2014/main" id="{4B0A7FF7-B2BE-4064-9D6C-099A28DD00DA}"/>
                </a:ext>
              </a:extLst>
            </p:cNvPr>
            <p:cNvSpPr/>
            <p:nvPr/>
          </p:nvSpPr>
          <p:spPr>
            <a:xfrm>
              <a:off x="2053500" y="356675"/>
              <a:ext cx="646700" cy="1074525"/>
            </a:xfrm>
            <a:custGeom>
              <a:avLst/>
              <a:gdLst/>
              <a:ahLst/>
              <a:cxnLst/>
              <a:rect l="l" t="t" r="r" b="b"/>
              <a:pathLst>
                <a:path w="25868" h="42981" fill="none" extrusionOk="0">
                  <a:moveTo>
                    <a:pt x="0" y="42980"/>
                  </a:moveTo>
                  <a:lnTo>
                    <a:pt x="25867" y="17144"/>
                  </a:lnTo>
                  <a:lnTo>
                    <a:pt x="23861"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11" name="Google Shape;1134;p59">
              <a:extLst>
                <a:ext uri="{FF2B5EF4-FFF2-40B4-BE49-F238E27FC236}">
                  <a16:creationId xmlns:a16="http://schemas.microsoft.com/office/drawing/2014/main" id="{1A1EE8D7-ED76-4AD2-8244-E8CB5E997FA4}"/>
                </a:ext>
              </a:extLst>
            </p:cNvPr>
            <p:cNvSpPr/>
            <p:nvPr/>
          </p:nvSpPr>
          <p:spPr>
            <a:xfrm>
              <a:off x="2151525" y="895450"/>
              <a:ext cx="633775" cy="633775"/>
            </a:xfrm>
            <a:custGeom>
              <a:avLst/>
              <a:gdLst/>
              <a:ahLst/>
              <a:cxnLst/>
              <a:rect l="l" t="t" r="r" b="b"/>
              <a:pathLst>
                <a:path w="25351" h="25351" fill="none" extrusionOk="0">
                  <a:moveTo>
                    <a:pt x="0" y="25350"/>
                  </a:moveTo>
                  <a:lnTo>
                    <a:pt x="25350"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12" name="Google Shape;1135;p59">
              <a:extLst>
                <a:ext uri="{FF2B5EF4-FFF2-40B4-BE49-F238E27FC236}">
                  <a16:creationId xmlns:a16="http://schemas.microsoft.com/office/drawing/2014/main" id="{A3FE66EF-03BB-4D56-9A57-ACA380ED9A1E}"/>
                </a:ext>
              </a:extLst>
            </p:cNvPr>
            <p:cNvSpPr/>
            <p:nvPr/>
          </p:nvSpPr>
          <p:spPr>
            <a:xfrm>
              <a:off x="2589975" y="1460050"/>
              <a:ext cx="409600" cy="673275"/>
            </a:xfrm>
            <a:custGeom>
              <a:avLst/>
              <a:gdLst/>
              <a:ahLst/>
              <a:cxnLst/>
              <a:rect l="l" t="t" r="r" b="b"/>
              <a:pathLst>
                <a:path w="16384" h="26931" fill="none" extrusionOk="0">
                  <a:moveTo>
                    <a:pt x="16384" y="0"/>
                  </a:moveTo>
                  <a:lnTo>
                    <a:pt x="1" y="2693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13" name="Google Shape;1136;p59">
              <a:extLst>
                <a:ext uri="{FF2B5EF4-FFF2-40B4-BE49-F238E27FC236}">
                  <a16:creationId xmlns:a16="http://schemas.microsoft.com/office/drawing/2014/main" id="{4E51C11C-D86A-4869-AED6-F4C9A8C2892A}"/>
                </a:ext>
              </a:extLst>
            </p:cNvPr>
            <p:cNvSpPr/>
            <p:nvPr/>
          </p:nvSpPr>
          <p:spPr>
            <a:xfrm>
              <a:off x="2825550" y="353650"/>
              <a:ext cx="538025" cy="1682400"/>
            </a:xfrm>
            <a:custGeom>
              <a:avLst/>
              <a:gdLst/>
              <a:ahLst/>
              <a:cxnLst/>
              <a:rect l="l" t="t" r="r" b="b"/>
              <a:pathLst>
                <a:path w="21521" h="67296" fill="none" extrusionOk="0">
                  <a:moveTo>
                    <a:pt x="0" y="67296"/>
                  </a:moveTo>
                  <a:lnTo>
                    <a:pt x="12280" y="47508"/>
                  </a:lnTo>
                  <a:lnTo>
                    <a:pt x="21521" y="32371"/>
                  </a:lnTo>
                  <a:lnTo>
                    <a:pt x="19758" y="21672"/>
                  </a:lnTo>
                  <a:lnTo>
                    <a:pt x="17235"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14" name="Google Shape;1137;p59">
              <a:extLst>
                <a:ext uri="{FF2B5EF4-FFF2-40B4-BE49-F238E27FC236}">
                  <a16:creationId xmlns:a16="http://schemas.microsoft.com/office/drawing/2014/main" id="{7C1BE003-3737-4051-BBAB-415AD85842D8}"/>
                </a:ext>
              </a:extLst>
            </p:cNvPr>
            <p:cNvSpPr/>
            <p:nvPr/>
          </p:nvSpPr>
          <p:spPr>
            <a:xfrm>
              <a:off x="3454750" y="311075"/>
              <a:ext cx="1553225" cy="2006150"/>
            </a:xfrm>
            <a:custGeom>
              <a:avLst/>
              <a:gdLst/>
              <a:ahLst/>
              <a:cxnLst/>
              <a:rect l="l" t="t" r="r" b="b"/>
              <a:pathLst>
                <a:path w="62129" h="80246" fill="none" extrusionOk="0">
                  <a:moveTo>
                    <a:pt x="0" y="3405"/>
                  </a:moveTo>
                  <a:lnTo>
                    <a:pt x="3556" y="32372"/>
                  </a:lnTo>
                  <a:cubicBezTo>
                    <a:pt x="3556" y="32372"/>
                    <a:pt x="4894" y="37722"/>
                    <a:pt x="3556" y="43254"/>
                  </a:cubicBezTo>
                  <a:cubicBezTo>
                    <a:pt x="2219" y="48755"/>
                    <a:pt x="3313" y="53497"/>
                    <a:pt x="5380" y="57661"/>
                  </a:cubicBezTo>
                  <a:cubicBezTo>
                    <a:pt x="7477" y="61795"/>
                    <a:pt x="6869" y="74744"/>
                    <a:pt x="6869" y="74744"/>
                  </a:cubicBezTo>
                  <a:lnTo>
                    <a:pt x="13040" y="80245"/>
                  </a:lnTo>
                  <a:lnTo>
                    <a:pt x="20791" y="74744"/>
                  </a:lnTo>
                  <a:lnTo>
                    <a:pt x="30426" y="16019"/>
                  </a:lnTo>
                  <a:lnTo>
                    <a:pt x="34712" y="1"/>
                  </a:lnTo>
                  <a:lnTo>
                    <a:pt x="36840" y="1"/>
                  </a:lnTo>
                  <a:lnTo>
                    <a:pt x="41551" y="15776"/>
                  </a:lnTo>
                  <a:lnTo>
                    <a:pt x="40913" y="22737"/>
                  </a:lnTo>
                  <a:lnTo>
                    <a:pt x="62129" y="22858"/>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15" name="Google Shape;1138;p59">
              <a:extLst>
                <a:ext uri="{FF2B5EF4-FFF2-40B4-BE49-F238E27FC236}">
                  <a16:creationId xmlns:a16="http://schemas.microsoft.com/office/drawing/2014/main" id="{B897C4D3-9E6E-4E36-8407-DF85CBF3AD33}"/>
                </a:ext>
              </a:extLst>
            </p:cNvPr>
            <p:cNvSpPr/>
            <p:nvPr/>
          </p:nvSpPr>
          <p:spPr>
            <a:xfrm>
              <a:off x="3863550" y="399225"/>
              <a:ext cx="2444600" cy="3151300"/>
            </a:xfrm>
            <a:custGeom>
              <a:avLst/>
              <a:gdLst/>
              <a:ahLst/>
              <a:cxnLst/>
              <a:rect l="l" t="t" r="r" b="b"/>
              <a:pathLst>
                <a:path w="97784" h="126052" fill="none" extrusionOk="0">
                  <a:moveTo>
                    <a:pt x="1" y="1"/>
                  </a:moveTo>
                  <a:cubicBezTo>
                    <a:pt x="1" y="1"/>
                    <a:pt x="3557" y="31156"/>
                    <a:pt x="5138" y="36050"/>
                  </a:cubicBezTo>
                  <a:cubicBezTo>
                    <a:pt x="6718" y="40913"/>
                    <a:pt x="20427" y="65473"/>
                    <a:pt x="20427" y="65473"/>
                  </a:cubicBezTo>
                  <a:lnTo>
                    <a:pt x="33467" y="93072"/>
                  </a:lnTo>
                  <a:lnTo>
                    <a:pt x="35807" y="108695"/>
                  </a:lnTo>
                  <a:lnTo>
                    <a:pt x="47753" y="108695"/>
                  </a:lnTo>
                  <a:cubicBezTo>
                    <a:pt x="47753" y="108695"/>
                    <a:pt x="59728" y="119699"/>
                    <a:pt x="65230" y="122373"/>
                  </a:cubicBezTo>
                  <a:cubicBezTo>
                    <a:pt x="70762" y="125079"/>
                    <a:pt x="78543" y="126051"/>
                    <a:pt x="86477" y="124714"/>
                  </a:cubicBezTo>
                  <a:lnTo>
                    <a:pt x="97784" y="11453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16" name="Google Shape;1139;p59">
              <a:extLst>
                <a:ext uri="{FF2B5EF4-FFF2-40B4-BE49-F238E27FC236}">
                  <a16:creationId xmlns:a16="http://schemas.microsoft.com/office/drawing/2014/main" id="{F4DE4A57-576A-4836-8DA3-9EF0339E8ADC}"/>
                </a:ext>
              </a:extLst>
            </p:cNvPr>
            <p:cNvSpPr/>
            <p:nvPr/>
          </p:nvSpPr>
          <p:spPr>
            <a:xfrm>
              <a:off x="5235175" y="2283000"/>
              <a:ext cx="2392925" cy="354125"/>
            </a:xfrm>
            <a:custGeom>
              <a:avLst/>
              <a:gdLst/>
              <a:ahLst/>
              <a:cxnLst/>
              <a:rect l="l" t="t" r="r" b="b"/>
              <a:pathLst>
                <a:path w="95717" h="14165" fill="none" extrusionOk="0">
                  <a:moveTo>
                    <a:pt x="0" y="14165"/>
                  </a:moveTo>
                  <a:lnTo>
                    <a:pt x="95716"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17" name="Google Shape;1140;p59">
              <a:extLst>
                <a:ext uri="{FF2B5EF4-FFF2-40B4-BE49-F238E27FC236}">
                  <a16:creationId xmlns:a16="http://schemas.microsoft.com/office/drawing/2014/main" id="{625AAE71-C9C0-4143-84E9-4B907B1C9BFB}"/>
                </a:ext>
              </a:extLst>
            </p:cNvPr>
            <p:cNvSpPr/>
            <p:nvPr/>
          </p:nvSpPr>
          <p:spPr>
            <a:xfrm>
              <a:off x="6779275" y="1804275"/>
              <a:ext cx="131475" cy="25"/>
            </a:xfrm>
            <a:custGeom>
              <a:avLst/>
              <a:gdLst/>
              <a:ahLst/>
              <a:cxnLst/>
              <a:rect l="l" t="t" r="r" b="b"/>
              <a:pathLst>
                <a:path w="5259" h="1" fill="none" extrusionOk="0">
                  <a:moveTo>
                    <a:pt x="0" y="0"/>
                  </a:moveTo>
                  <a:lnTo>
                    <a:pt x="5259"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18" name="Google Shape;1141;p59">
              <a:extLst>
                <a:ext uri="{FF2B5EF4-FFF2-40B4-BE49-F238E27FC236}">
                  <a16:creationId xmlns:a16="http://schemas.microsoft.com/office/drawing/2014/main" id="{3C32D0E2-1D19-432E-BC67-49D2021939CE}"/>
                </a:ext>
              </a:extLst>
            </p:cNvPr>
            <p:cNvSpPr/>
            <p:nvPr/>
          </p:nvSpPr>
          <p:spPr>
            <a:xfrm>
              <a:off x="5890950" y="1022350"/>
              <a:ext cx="1205975" cy="2503850"/>
            </a:xfrm>
            <a:custGeom>
              <a:avLst/>
              <a:gdLst/>
              <a:ahLst/>
              <a:cxnLst/>
              <a:rect l="l" t="t" r="r" b="b"/>
              <a:pathLst>
                <a:path w="48239" h="100154" fill="none" extrusionOk="0">
                  <a:moveTo>
                    <a:pt x="48239" y="100154"/>
                  </a:moveTo>
                  <a:lnTo>
                    <a:pt x="45169" y="78573"/>
                  </a:lnTo>
                  <a:lnTo>
                    <a:pt x="41764" y="54530"/>
                  </a:lnTo>
                  <a:lnTo>
                    <a:pt x="37631" y="28420"/>
                  </a:lnTo>
                  <a:lnTo>
                    <a:pt x="1"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19" name="Google Shape;1142;p59">
              <a:extLst>
                <a:ext uri="{FF2B5EF4-FFF2-40B4-BE49-F238E27FC236}">
                  <a16:creationId xmlns:a16="http://schemas.microsoft.com/office/drawing/2014/main" id="{0FCDEFB4-EFC4-4D65-8FDA-8875685C3030}"/>
                </a:ext>
              </a:extLst>
            </p:cNvPr>
            <p:cNvSpPr/>
            <p:nvPr/>
          </p:nvSpPr>
          <p:spPr>
            <a:xfrm>
              <a:off x="7078675" y="1865050"/>
              <a:ext cx="164150" cy="1086675"/>
            </a:xfrm>
            <a:custGeom>
              <a:avLst/>
              <a:gdLst/>
              <a:ahLst/>
              <a:cxnLst/>
              <a:rect l="l" t="t" r="r" b="b"/>
              <a:pathLst>
                <a:path w="6566" h="43467" fill="none" extrusionOk="0">
                  <a:moveTo>
                    <a:pt x="0" y="1"/>
                  </a:moveTo>
                  <a:lnTo>
                    <a:pt x="6566" y="43467"/>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20" name="Google Shape;1143;p59">
              <a:extLst>
                <a:ext uri="{FF2B5EF4-FFF2-40B4-BE49-F238E27FC236}">
                  <a16:creationId xmlns:a16="http://schemas.microsoft.com/office/drawing/2014/main" id="{837E824D-9BA6-4CAB-98FB-AC4A624BA0A9}"/>
                </a:ext>
              </a:extLst>
            </p:cNvPr>
            <p:cNvSpPr/>
            <p:nvPr/>
          </p:nvSpPr>
          <p:spPr>
            <a:xfrm>
              <a:off x="6573325" y="1997275"/>
              <a:ext cx="884550" cy="88925"/>
            </a:xfrm>
            <a:custGeom>
              <a:avLst/>
              <a:gdLst/>
              <a:ahLst/>
              <a:cxnLst/>
              <a:rect l="l" t="t" r="r" b="b"/>
              <a:pathLst>
                <a:path w="35382" h="3557" fill="none" extrusionOk="0">
                  <a:moveTo>
                    <a:pt x="1" y="3557"/>
                  </a:moveTo>
                  <a:lnTo>
                    <a:pt x="28907" y="1"/>
                  </a:lnTo>
                  <a:lnTo>
                    <a:pt x="35382" y="2767"/>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21" name="Google Shape;1144;p59">
              <a:extLst>
                <a:ext uri="{FF2B5EF4-FFF2-40B4-BE49-F238E27FC236}">
                  <a16:creationId xmlns:a16="http://schemas.microsoft.com/office/drawing/2014/main" id="{B2B46B14-6F00-48FF-BCB5-DF7801EFAB2B}"/>
                </a:ext>
              </a:extLst>
            </p:cNvPr>
            <p:cNvSpPr/>
            <p:nvPr/>
          </p:nvSpPr>
          <p:spPr>
            <a:xfrm>
              <a:off x="6573325" y="1898500"/>
              <a:ext cx="337425" cy="1652025"/>
            </a:xfrm>
            <a:custGeom>
              <a:avLst/>
              <a:gdLst/>
              <a:ahLst/>
              <a:cxnLst/>
              <a:rect l="l" t="t" r="r" b="b"/>
              <a:pathLst>
                <a:path w="13497" h="66081" fill="none" extrusionOk="0">
                  <a:moveTo>
                    <a:pt x="1" y="0"/>
                  </a:moveTo>
                  <a:lnTo>
                    <a:pt x="4074" y="1946"/>
                  </a:lnTo>
                  <a:lnTo>
                    <a:pt x="13497" y="6608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22" name="Google Shape;1145;p59">
              <a:extLst>
                <a:ext uri="{FF2B5EF4-FFF2-40B4-BE49-F238E27FC236}">
                  <a16:creationId xmlns:a16="http://schemas.microsoft.com/office/drawing/2014/main" id="{353896AC-0206-4885-B017-18BADECB38C2}"/>
                </a:ext>
              </a:extLst>
            </p:cNvPr>
            <p:cNvSpPr/>
            <p:nvPr/>
          </p:nvSpPr>
          <p:spPr>
            <a:xfrm>
              <a:off x="6419075" y="1449400"/>
              <a:ext cx="491675" cy="2665725"/>
            </a:xfrm>
            <a:custGeom>
              <a:avLst/>
              <a:gdLst/>
              <a:ahLst/>
              <a:cxnLst/>
              <a:rect l="l" t="t" r="r" b="b"/>
              <a:pathLst>
                <a:path w="19667" h="106629" fill="none" extrusionOk="0">
                  <a:moveTo>
                    <a:pt x="19667" y="1"/>
                  </a:moveTo>
                  <a:lnTo>
                    <a:pt x="1" y="27113"/>
                  </a:lnTo>
                  <a:lnTo>
                    <a:pt x="1156" y="32341"/>
                  </a:lnTo>
                  <a:lnTo>
                    <a:pt x="8937" y="80123"/>
                  </a:lnTo>
                  <a:lnTo>
                    <a:pt x="8937" y="86111"/>
                  </a:lnTo>
                  <a:lnTo>
                    <a:pt x="7904" y="106628"/>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23" name="Google Shape;1146;p59">
              <a:extLst>
                <a:ext uri="{FF2B5EF4-FFF2-40B4-BE49-F238E27FC236}">
                  <a16:creationId xmlns:a16="http://schemas.microsoft.com/office/drawing/2014/main" id="{C6697F32-FC35-48DF-AF96-E289193D8047}"/>
                </a:ext>
              </a:extLst>
            </p:cNvPr>
            <p:cNvSpPr/>
            <p:nvPr/>
          </p:nvSpPr>
          <p:spPr>
            <a:xfrm>
              <a:off x="5173625" y="329325"/>
              <a:ext cx="1459775" cy="3057050"/>
            </a:xfrm>
            <a:custGeom>
              <a:avLst/>
              <a:gdLst/>
              <a:ahLst/>
              <a:cxnLst/>
              <a:rect l="l" t="t" r="r" b="b"/>
              <a:pathLst>
                <a:path w="58391" h="122282" fill="none" extrusionOk="0">
                  <a:moveTo>
                    <a:pt x="18572" y="31247"/>
                  </a:moveTo>
                  <a:lnTo>
                    <a:pt x="43618" y="22584"/>
                  </a:lnTo>
                  <a:lnTo>
                    <a:pt x="44256" y="31247"/>
                  </a:lnTo>
                  <a:lnTo>
                    <a:pt x="25289" y="55564"/>
                  </a:lnTo>
                  <a:lnTo>
                    <a:pt x="30305" y="58998"/>
                  </a:lnTo>
                  <a:lnTo>
                    <a:pt x="58390" y="22584"/>
                  </a:lnTo>
                  <a:lnTo>
                    <a:pt x="56536" y="16353"/>
                  </a:lnTo>
                  <a:lnTo>
                    <a:pt x="48724" y="9393"/>
                  </a:lnTo>
                  <a:lnTo>
                    <a:pt x="45381" y="0"/>
                  </a:lnTo>
                  <a:lnTo>
                    <a:pt x="41916" y="851"/>
                  </a:lnTo>
                  <a:lnTo>
                    <a:pt x="43132" y="13922"/>
                  </a:lnTo>
                  <a:cubicBezTo>
                    <a:pt x="43132" y="13922"/>
                    <a:pt x="28116" y="15867"/>
                    <a:pt x="18572" y="22706"/>
                  </a:cubicBezTo>
                  <a:lnTo>
                    <a:pt x="0" y="26627"/>
                  </a:lnTo>
                  <a:lnTo>
                    <a:pt x="17599" y="46749"/>
                  </a:lnTo>
                  <a:lnTo>
                    <a:pt x="14560" y="76324"/>
                  </a:lnTo>
                  <a:lnTo>
                    <a:pt x="14560" y="87844"/>
                  </a:lnTo>
                  <a:lnTo>
                    <a:pt x="15472" y="104014"/>
                  </a:lnTo>
                  <a:cubicBezTo>
                    <a:pt x="15472" y="104014"/>
                    <a:pt x="18116" y="113558"/>
                    <a:pt x="8329" y="122282"/>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24" name="Google Shape;1147;p59">
              <a:extLst>
                <a:ext uri="{FF2B5EF4-FFF2-40B4-BE49-F238E27FC236}">
                  <a16:creationId xmlns:a16="http://schemas.microsoft.com/office/drawing/2014/main" id="{9F5B151F-B358-42CC-9EF0-8D1AC9933996}"/>
                </a:ext>
              </a:extLst>
            </p:cNvPr>
            <p:cNvSpPr/>
            <p:nvPr/>
          </p:nvSpPr>
          <p:spPr>
            <a:xfrm>
              <a:off x="4780000" y="414425"/>
              <a:ext cx="989400" cy="4111025"/>
            </a:xfrm>
            <a:custGeom>
              <a:avLst/>
              <a:gdLst/>
              <a:ahLst/>
              <a:cxnLst/>
              <a:rect l="l" t="t" r="r" b="b"/>
              <a:pathLst>
                <a:path w="39576" h="164441" fill="none" extrusionOk="0">
                  <a:moveTo>
                    <a:pt x="18238" y="164441"/>
                  </a:moveTo>
                  <a:lnTo>
                    <a:pt x="39575" y="109425"/>
                  </a:lnTo>
                  <a:lnTo>
                    <a:pt x="35989" y="81826"/>
                  </a:lnTo>
                  <a:lnTo>
                    <a:pt x="15745" y="23223"/>
                  </a:lnTo>
                  <a:lnTo>
                    <a:pt x="9696" y="12159"/>
                  </a:lnTo>
                  <a:cubicBezTo>
                    <a:pt x="9696" y="12159"/>
                    <a:pt x="2280" y="6931"/>
                    <a:pt x="0" y="1"/>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25" name="Google Shape;1148;p59">
              <a:extLst>
                <a:ext uri="{FF2B5EF4-FFF2-40B4-BE49-F238E27FC236}">
                  <a16:creationId xmlns:a16="http://schemas.microsoft.com/office/drawing/2014/main" id="{3DB8C2FE-73B6-4371-A740-E03375DBF8FC}"/>
                </a:ext>
              </a:extLst>
            </p:cNvPr>
            <p:cNvSpPr/>
            <p:nvPr/>
          </p:nvSpPr>
          <p:spPr>
            <a:xfrm>
              <a:off x="3754900" y="329325"/>
              <a:ext cx="1802475" cy="471925"/>
            </a:xfrm>
            <a:custGeom>
              <a:avLst/>
              <a:gdLst/>
              <a:ahLst/>
              <a:cxnLst/>
              <a:rect l="l" t="t" r="r" b="b"/>
              <a:pathLst>
                <a:path w="72099" h="18877" fill="none" extrusionOk="0">
                  <a:moveTo>
                    <a:pt x="0" y="16323"/>
                  </a:moveTo>
                  <a:cubicBezTo>
                    <a:pt x="0" y="16323"/>
                    <a:pt x="6140" y="17873"/>
                    <a:pt x="15928" y="15411"/>
                  </a:cubicBezTo>
                  <a:cubicBezTo>
                    <a:pt x="25685" y="12979"/>
                    <a:pt x="39849" y="18876"/>
                    <a:pt x="52220" y="13405"/>
                  </a:cubicBezTo>
                  <a:cubicBezTo>
                    <a:pt x="64622" y="7934"/>
                    <a:pt x="72099" y="0"/>
                    <a:pt x="72099" y="0"/>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26" name="Google Shape;1149;p59">
              <a:extLst>
                <a:ext uri="{FF2B5EF4-FFF2-40B4-BE49-F238E27FC236}">
                  <a16:creationId xmlns:a16="http://schemas.microsoft.com/office/drawing/2014/main" id="{A37DA3FF-8771-4091-8F5B-3E825C5949FD}"/>
                </a:ext>
              </a:extLst>
            </p:cNvPr>
            <p:cNvSpPr/>
            <p:nvPr/>
          </p:nvSpPr>
          <p:spPr>
            <a:xfrm>
              <a:off x="4210075" y="879475"/>
              <a:ext cx="1162650" cy="693050"/>
            </a:xfrm>
            <a:custGeom>
              <a:avLst/>
              <a:gdLst/>
              <a:ahLst/>
              <a:cxnLst/>
              <a:rect l="l" t="t" r="r" b="b"/>
              <a:pathLst>
                <a:path w="46506" h="27722" fill="none" extrusionOk="0">
                  <a:moveTo>
                    <a:pt x="0" y="1"/>
                  </a:moveTo>
                  <a:lnTo>
                    <a:pt x="10700" y="1"/>
                  </a:lnTo>
                  <a:cubicBezTo>
                    <a:pt x="10700" y="1"/>
                    <a:pt x="25533" y="6232"/>
                    <a:pt x="27083" y="11399"/>
                  </a:cubicBezTo>
                  <a:cubicBezTo>
                    <a:pt x="27083" y="11399"/>
                    <a:pt x="37539" y="19059"/>
                    <a:pt x="38025" y="25989"/>
                  </a:cubicBezTo>
                  <a:cubicBezTo>
                    <a:pt x="38025" y="25989"/>
                    <a:pt x="43770" y="25533"/>
                    <a:pt x="46506" y="27722"/>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27" name="Google Shape;1150;p59">
              <a:extLst>
                <a:ext uri="{FF2B5EF4-FFF2-40B4-BE49-F238E27FC236}">
                  <a16:creationId xmlns:a16="http://schemas.microsoft.com/office/drawing/2014/main" id="{C21A3C23-427D-4ADA-B1EE-0AC80576C3C3}"/>
                </a:ext>
              </a:extLst>
            </p:cNvPr>
            <p:cNvSpPr/>
            <p:nvPr/>
          </p:nvSpPr>
          <p:spPr>
            <a:xfrm>
              <a:off x="3973750" y="1238900"/>
              <a:ext cx="1413425" cy="1116325"/>
            </a:xfrm>
            <a:custGeom>
              <a:avLst/>
              <a:gdLst/>
              <a:ahLst/>
              <a:cxnLst/>
              <a:rect l="l" t="t" r="r" b="b"/>
              <a:pathLst>
                <a:path w="56537" h="44653" fill="none" extrusionOk="0">
                  <a:moveTo>
                    <a:pt x="56536" y="1"/>
                  </a:moveTo>
                  <a:cubicBezTo>
                    <a:pt x="56536" y="1"/>
                    <a:pt x="45259" y="6566"/>
                    <a:pt x="41764" y="9241"/>
                  </a:cubicBezTo>
                  <a:cubicBezTo>
                    <a:pt x="38268" y="11916"/>
                    <a:pt x="39575" y="19272"/>
                    <a:pt x="36566" y="23010"/>
                  </a:cubicBezTo>
                  <a:cubicBezTo>
                    <a:pt x="33557" y="26749"/>
                    <a:pt x="32341" y="27631"/>
                    <a:pt x="32250" y="28482"/>
                  </a:cubicBezTo>
                  <a:cubicBezTo>
                    <a:pt x="32159" y="29363"/>
                    <a:pt x="32250" y="34743"/>
                    <a:pt x="32250" y="34743"/>
                  </a:cubicBezTo>
                  <a:lnTo>
                    <a:pt x="22068" y="44652"/>
                  </a:lnTo>
                  <a:lnTo>
                    <a:pt x="15472" y="39850"/>
                  </a:lnTo>
                  <a:lnTo>
                    <a:pt x="0" y="3763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28" name="Google Shape;1151;p59">
              <a:extLst>
                <a:ext uri="{FF2B5EF4-FFF2-40B4-BE49-F238E27FC236}">
                  <a16:creationId xmlns:a16="http://schemas.microsoft.com/office/drawing/2014/main" id="{9DFE6A43-5A40-4533-95F9-8B4A754DBA38}"/>
                </a:ext>
              </a:extLst>
            </p:cNvPr>
            <p:cNvSpPr/>
            <p:nvPr/>
          </p:nvSpPr>
          <p:spPr>
            <a:xfrm>
              <a:off x="3543650" y="1734350"/>
              <a:ext cx="764475" cy="182400"/>
            </a:xfrm>
            <a:custGeom>
              <a:avLst/>
              <a:gdLst/>
              <a:ahLst/>
              <a:cxnLst/>
              <a:rect l="l" t="t" r="r" b="b"/>
              <a:pathLst>
                <a:path w="30579" h="7296" fill="none" extrusionOk="0">
                  <a:moveTo>
                    <a:pt x="30578" y="7296"/>
                  </a:moveTo>
                  <a:lnTo>
                    <a:pt x="2736" y="3952"/>
                  </a:lnTo>
                  <a:lnTo>
                    <a:pt x="0" y="2281"/>
                  </a:lnTo>
                  <a:lnTo>
                    <a:pt x="1459"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29" name="Google Shape;1152;p59">
              <a:extLst>
                <a:ext uri="{FF2B5EF4-FFF2-40B4-BE49-F238E27FC236}">
                  <a16:creationId xmlns:a16="http://schemas.microsoft.com/office/drawing/2014/main" id="{4479D95E-99AF-499B-81B0-05E8EFF85D92}"/>
                </a:ext>
              </a:extLst>
            </p:cNvPr>
            <p:cNvSpPr/>
            <p:nvPr/>
          </p:nvSpPr>
          <p:spPr>
            <a:xfrm>
              <a:off x="2589975" y="1529200"/>
              <a:ext cx="1035775" cy="694550"/>
            </a:xfrm>
            <a:custGeom>
              <a:avLst/>
              <a:gdLst/>
              <a:ahLst/>
              <a:cxnLst/>
              <a:rect l="l" t="t" r="r" b="b"/>
              <a:pathLst>
                <a:path w="41431" h="27782" fill="none" extrusionOk="0">
                  <a:moveTo>
                    <a:pt x="244" y="27782"/>
                  </a:moveTo>
                  <a:lnTo>
                    <a:pt x="1" y="13921"/>
                  </a:lnTo>
                  <a:lnTo>
                    <a:pt x="2554" y="0"/>
                  </a:lnTo>
                  <a:lnTo>
                    <a:pt x="10487" y="6900"/>
                  </a:lnTo>
                  <a:lnTo>
                    <a:pt x="32007" y="20274"/>
                  </a:lnTo>
                  <a:lnTo>
                    <a:pt x="41430" y="26019"/>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30" name="Google Shape;1153;p59">
              <a:extLst>
                <a:ext uri="{FF2B5EF4-FFF2-40B4-BE49-F238E27FC236}">
                  <a16:creationId xmlns:a16="http://schemas.microsoft.com/office/drawing/2014/main" id="{19AA2CC6-5705-4737-879C-44830C1B1ECD}"/>
                </a:ext>
              </a:extLst>
            </p:cNvPr>
            <p:cNvSpPr/>
            <p:nvPr/>
          </p:nvSpPr>
          <p:spPr>
            <a:xfrm>
              <a:off x="2733600" y="2260200"/>
              <a:ext cx="1440775" cy="914925"/>
            </a:xfrm>
            <a:custGeom>
              <a:avLst/>
              <a:gdLst/>
              <a:ahLst/>
              <a:cxnLst/>
              <a:rect l="l" t="t" r="r" b="b"/>
              <a:pathLst>
                <a:path w="57631" h="36597" fill="none" extrusionOk="0">
                  <a:moveTo>
                    <a:pt x="0" y="1"/>
                  </a:moveTo>
                  <a:lnTo>
                    <a:pt x="3192" y="396"/>
                  </a:lnTo>
                  <a:lnTo>
                    <a:pt x="6384" y="6900"/>
                  </a:lnTo>
                  <a:cubicBezTo>
                    <a:pt x="6384" y="6900"/>
                    <a:pt x="13375" y="9028"/>
                    <a:pt x="17782" y="11551"/>
                  </a:cubicBezTo>
                  <a:cubicBezTo>
                    <a:pt x="22159" y="14074"/>
                    <a:pt x="37570" y="26475"/>
                    <a:pt x="37570" y="26475"/>
                  </a:cubicBezTo>
                  <a:cubicBezTo>
                    <a:pt x="37570" y="26475"/>
                    <a:pt x="40579" y="25229"/>
                    <a:pt x="45199" y="25806"/>
                  </a:cubicBezTo>
                  <a:cubicBezTo>
                    <a:pt x="49849" y="26354"/>
                    <a:pt x="50792" y="28633"/>
                    <a:pt x="57631" y="28329"/>
                  </a:cubicBezTo>
                  <a:lnTo>
                    <a:pt x="41855" y="2250"/>
                  </a:lnTo>
                  <a:lnTo>
                    <a:pt x="39667" y="3496"/>
                  </a:lnTo>
                  <a:lnTo>
                    <a:pt x="28329" y="24226"/>
                  </a:lnTo>
                  <a:lnTo>
                    <a:pt x="21581" y="36597"/>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31" name="Google Shape;1154;p59">
              <a:extLst>
                <a:ext uri="{FF2B5EF4-FFF2-40B4-BE49-F238E27FC236}">
                  <a16:creationId xmlns:a16="http://schemas.microsoft.com/office/drawing/2014/main" id="{1051093E-90E7-44E1-BFA7-275FEE70FC1C}"/>
                </a:ext>
              </a:extLst>
            </p:cNvPr>
            <p:cNvSpPr/>
            <p:nvPr/>
          </p:nvSpPr>
          <p:spPr>
            <a:xfrm>
              <a:off x="1957750" y="692550"/>
              <a:ext cx="2216625" cy="2091250"/>
            </a:xfrm>
            <a:custGeom>
              <a:avLst/>
              <a:gdLst/>
              <a:ahLst/>
              <a:cxnLst/>
              <a:rect l="l" t="t" r="r" b="b"/>
              <a:pathLst>
                <a:path w="88665" h="83650" fill="none" extrusionOk="0">
                  <a:moveTo>
                    <a:pt x="88665" y="83649"/>
                  </a:moveTo>
                  <a:lnTo>
                    <a:pt x="72889" y="81005"/>
                  </a:lnTo>
                  <a:lnTo>
                    <a:pt x="29879" y="50062"/>
                  </a:lnTo>
                  <a:lnTo>
                    <a:pt x="25290" y="47387"/>
                  </a:lnTo>
                  <a:lnTo>
                    <a:pt x="17691" y="43375"/>
                  </a:lnTo>
                  <a:lnTo>
                    <a:pt x="0" y="25685"/>
                  </a:lnTo>
                  <a:lnTo>
                    <a:pt x="25685" y="1"/>
                  </a:lnTo>
                  <a:lnTo>
                    <a:pt x="33375" y="7083"/>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32" name="Google Shape;1155;p59">
              <a:extLst>
                <a:ext uri="{FF2B5EF4-FFF2-40B4-BE49-F238E27FC236}">
                  <a16:creationId xmlns:a16="http://schemas.microsoft.com/office/drawing/2014/main" id="{95E8EDEB-64F6-49D7-9CBC-EFCAA5CE746A}"/>
                </a:ext>
              </a:extLst>
            </p:cNvPr>
            <p:cNvSpPr/>
            <p:nvPr/>
          </p:nvSpPr>
          <p:spPr>
            <a:xfrm>
              <a:off x="2813400" y="399225"/>
              <a:ext cx="1160375" cy="1870875"/>
            </a:xfrm>
            <a:custGeom>
              <a:avLst/>
              <a:gdLst/>
              <a:ahLst/>
              <a:cxnLst/>
              <a:rect l="l" t="t" r="r" b="b"/>
              <a:pathLst>
                <a:path w="46415" h="74835" fill="none" extrusionOk="0">
                  <a:moveTo>
                    <a:pt x="0" y="74835"/>
                  </a:moveTo>
                  <a:lnTo>
                    <a:pt x="29210" y="29819"/>
                  </a:lnTo>
                  <a:lnTo>
                    <a:pt x="46414"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33" name="Google Shape;1156;p59">
              <a:extLst>
                <a:ext uri="{FF2B5EF4-FFF2-40B4-BE49-F238E27FC236}">
                  <a16:creationId xmlns:a16="http://schemas.microsoft.com/office/drawing/2014/main" id="{16BB60D6-BD41-4F71-B486-AE16AE955C1D}"/>
                </a:ext>
              </a:extLst>
            </p:cNvPr>
            <p:cNvSpPr/>
            <p:nvPr/>
          </p:nvSpPr>
          <p:spPr>
            <a:xfrm>
              <a:off x="2822500" y="613525"/>
              <a:ext cx="554750" cy="265975"/>
            </a:xfrm>
            <a:custGeom>
              <a:avLst/>
              <a:gdLst/>
              <a:ahLst/>
              <a:cxnLst/>
              <a:rect l="l" t="t" r="r" b="b"/>
              <a:pathLst>
                <a:path w="22190" h="10639" fill="none" extrusionOk="0">
                  <a:moveTo>
                    <a:pt x="1" y="2037"/>
                  </a:moveTo>
                  <a:cubicBezTo>
                    <a:pt x="1" y="2037"/>
                    <a:pt x="4256" y="0"/>
                    <a:pt x="7083" y="2827"/>
                  </a:cubicBezTo>
                  <a:cubicBezTo>
                    <a:pt x="9910" y="5684"/>
                    <a:pt x="16718" y="10517"/>
                    <a:pt x="22190" y="10639"/>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34" name="Google Shape;1157;p59">
              <a:extLst>
                <a:ext uri="{FF2B5EF4-FFF2-40B4-BE49-F238E27FC236}">
                  <a16:creationId xmlns:a16="http://schemas.microsoft.com/office/drawing/2014/main" id="{3A73FCBE-C920-4AE6-A0FF-BE500588BD6E}"/>
                </a:ext>
              </a:extLst>
            </p:cNvPr>
            <p:cNvSpPr/>
            <p:nvPr/>
          </p:nvSpPr>
          <p:spPr>
            <a:xfrm>
              <a:off x="3625725" y="1001825"/>
              <a:ext cx="1489400" cy="402000"/>
            </a:xfrm>
            <a:custGeom>
              <a:avLst/>
              <a:gdLst/>
              <a:ahLst/>
              <a:cxnLst/>
              <a:rect l="l" t="t" r="r" b="b"/>
              <a:pathLst>
                <a:path w="59576" h="16080" fill="none" extrusionOk="0">
                  <a:moveTo>
                    <a:pt x="0" y="1"/>
                  </a:moveTo>
                  <a:cubicBezTo>
                    <a:pt x="0" y="1"/>
                    <a:pt x="8055" y="3344"/>
                    <a:pt x="11642" y="4317"/>
                  </a:cubicBezTo>
                  <a:cubicBezTo>
                    <a:pt x="15228" y="5289"/>
                    <a:pt x="20669" y="6019"/>
                    <a:pt x="20669" y="6019"/>
                  </a:cubicBezTo>
                  <a:cubicBezTo>
                    <a:pt x="20669" y="6019"/>
                    <a:pt x="33192" y="9454"/>
                    <a:pt x="38086" y="11247"/>
                  </a:cubicBezTo>
                  <a:cubicBezTo>
                    <a:pt x="42980" y="13040"/>
                    <a:pt x="55746" y="12220"/>
                    <a:pt x="59576" y="16080"/>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35" name="Google Shape;1158;p59">
              <a:extLst>
                <a:ext uri="{FF2B5EF4-FFF2-40B4-BE49-F238E27FC236}">
                  <a16:creationId xmlns:a16="http://schemas.microsoft.com/office/drawing/2014/main" id="{F23E75D1-7616-4574-9D83-9A682E0E7EEC}"/>
                </a:ext>
              </a:extLst>
            </p:cNvPr>
            <p:cNvSpPr/>
            <p:nvPr/>
          </p:nvSpPr>
          <p:spPr>
            <a:xfrm>
              <a:off x="5238200" y="399225"/>
              <a:ext cx="424050" cy="662650"/>
            </a:xfrm>
            <a:custGeom>
              <a:avLst/>
              <a:gdLst/>
              <a:ahLst/>
              <a:cxnLst/>
              <a:rect l="l" t="t" r="r" b="b"/>
              <a:pathLst>
                <a:path w="16962" h="26506" fill="none" extrusionOk="0">
                  <a:moveTo>
                    <a:pt x="1" y="639"/>
                  </a:moveTo>
                  <a:lnTo>
                    <a:pt x="16232" y="26506"/>
                  </a:lnTo>
                  <a:lnTo>
                    <a:pt x="16962"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36" name="Google Shape;1159;p59">
              <a:extLst>
                <a:ext uri="{FF2B5EF4-FFF2-40B4-BE49-F238E27FC236}">
                  <a16:creationId xmlns:a16="http://schemas.microsoft.com/office/drawing/2014/main" id="{4641CD7B-4964-4129-9FF8-8E88F0B1592F}"/>
                </a:ext>
              </a:extLst>
            </p:cNvPr>
            <p:cNvSpPr/>
            <p:nvPr/>
          </p:nvSpPr>
          <p:spPr>
            <a:xfrm>
              <a:off x="5613600" y="1061850"/>
              <a:ext cx="192275" cy="657325"/>
            </a:xfrm>
            <a:custGeom>
              <a:avLst/>
              <a:gdLst/>
              <a:ahLst/>
              <a:cxnLst/>
              <a:rect l="l" t="t" r="r" b="b"/>
              <a:pathLst>
                <a:path w="7691" h="26293" fill="none" extrusionOk="0">
                  <a:moveTo>
                    <a:pt x="1216" y="1"/>
                  </a:moveTo>
                  <a:lnTo>
                    <a:pt x="0" y="17478"/>
                  </a:lnTo>
                  <a:cubicBezTo>
                    <a:pt x="0" y="17478"/>
                    <a:pt x="1338" y="22007"/>
                    <a:pt x="7690" y="26293"/>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37" name="Google Shape;1160;p59">
              <a:extLst>
                <a:ext uri="{FF2B5EF4-FFF2-40B4-BE49-F238E27FC236}">
                  <a16:creationId xmlns:a16="http://schemas.microsoft.com/office/drawing/2014/main" id="{A9971774-3FB4-454D-B59B-1BD42A0D2382}"/>
                </a:ext>
              </a:extLst>
            </p:cNvPr>
            <p:cNvSpPr/>
            <p:nvPr/>
          </p:nvSpPr>
          <p:spPr>
            <a:xfrm>
              <a:off x="5931225" y="1804275"/>
              <a:ext cx="471925" cy="2365550"/>
            </a:xfrm>
            <a:custGeom>
              <a:avLst/>
              <a:gdLst/>
              <a:ahLst/>
              <a:cxnLst/>
              <a:rect l="l" t="t" r="r" b="b"/>
              <a:pathLst>
                <a:path w="18877" h="94622" fill="none" extrusionOk="0">
                  <a:moveTo>
                    <a:pt x="1" y="0"/>
                  </a:moveTo>
                  <a:cubicBezTo>
                    <a:pt x="1" y="0"/>
                    <a:pt x="4621" y="5107"/>
                    <a:pt x="6961" y="10730"/>
                  </a:cubicBezTo>
                  <a:cubicBezTo>
                    <a:pt x="9271" y="16353"/>
                    <a:pt x="12676" y="27326"/>
                    <a:pt x="12676" y="27326"/>
                  </a:cubicBezTo>
                  <a:lnTo>
                    <a:pt x="14104" y="27113"/>
                  </a:lnTo>
                  <a:lnTo>
                    <a:pt x="18876" y="59910"/>
                  </a:lnTo>
                  <a:lnTo>
                    <a:pt x="17812" y="94622"/>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38" name="Google Shape;1161;p59">
              <a:extLst>
                <a:ext uri="{FF2B5EF4-FFF2-40B4-BE49-F238E27FC236}">
                  <a16:creationId xmlns:a16="http://schemas.microsoft.com/office/drawing/2014/main" id="{20BFF46B-6D56-4D45-8EC4-180CD86765E5}"/>
                </a:ext>
              </a:extLst>
            </p:cNvPr>
            <p:cNvSpPr/>
            <p:nvPr/>
          </p:nvSpPr>
          <p:spPr>
            <a:xfrm>
              <a:off x="6393250" y="3512500"/>
              <a:ext cx="1140625" cy="110975"/>
            </a:xfrm>
            <a:custGeom>
              <a:avLst/>
              <a:gdLst/>
              <a:ahLst/>
              <a:cxnLst/>
              <a:rect l="l" t="t" r="r" b="b"/>
              <a:pathLst>
                <a:path w="45625" h="4439" fill="none" extrusionOk="0">
                  <a:moveTo>
                    <a:pt x="0" y="4438"/>
                  </a:moveTo>
                  <a:lnTo>
                    <a:pt x="29058" y="396"/>
                  </a:lnTo>
                  <a:cubicBezTo>
                    <a:pt x="31946" y="0"/>
                    <a:pt x="34864" y="152"/>
                    <a:pt x="37660" y="852"/>
                  </a:cubicBezTo>
                  <a:lnTo>
                    <a:pt x="45624" y="2858"/>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39" name="Google Shape;1162;p59">
              <a:extLst>
                <a:ext uri="{FF2B5EF4-FFF2-40B4-BE49-F238E27FC236}">
                  <a16:creationId xmlns:a16="http://schemas.microsoft.com/office/drawing/2014/main" id="{9796E61B-F5C2-4D5D-9BDE-F53B41133228}"/>
                </a:ext>
              </a:extLst>
            </p:cNvPr>
            <p:cNvSpPr/>
            <p:nvPr/>
          </p:nvSpPr>
          <p:spPr>
            <a:xfrm>
              <a:off x="6633375" y="893925"/>
              <a:ext cx="277375" cy="269025"/>
            </a:xfrm>
            <a:custGeom>
              <a:avLst/>
              <a:gdLst/>
              <a:ahLst/>
              <a:cxnLst/>
              <a:rect l="l" t="t" r="r" b="b"/>
              <a:pathLst>
                <a:path w="11095" h="10761" fill="none" extrusionOk="0">
                  <a:moveTo>
                    <a:pt x="0" y="0"/>
                  </a:moveTo>
                  <a:lnTo>
                    <a:pt x="517" y="3101"/>
                  </a:lnTo>
                  <a:lnTo>
                    <a:pt x="11095" y="1076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40" name="Google Shape;1163;p59">
              <a:extLst>
                <a:ext uri="{FF2B5EF4-FFF2-40B4-BE49-F238E27FC236}">
                  <a16:creationId xmlns:a16="http://schemas.microsoft.com/office/drawing/2014/main" id="{CD6A86D5-EECA-4765-92D9-AA97DD495436}"/>
                </a:ext>
              </a:extLst>
            </p:cNvPr>
            <p:cNvSpPr/>
            <p:nvPr/>
          </p:nvSpPr>
          <p:spPr>
            <a:xfrm>
              <a:off x="5098375" y="1102900"/>
              <a:ext cx="1729550" cy="1288025"/>
            </a:xfrm>
            <a:custGeom>
              <a:avLst/>
              <a:gdLst/>
              <a:ahLst/>
              <a:cxnLst/>
              <a:rect l="l" t="t" r="r" b="b"/>
              <a:pathLst>
                <a:path w="69182" h="51521" fill="none" extrusionOk="0">
                  <a:moveTo>
                    <a:pt x="69182" y="0"/>
                  </a:moveTo>
                  <a:lnTo>
                    <a:pt x="40275" y="38785"/>
                  </a:lnTo>
                  <a:lnTo>
                    <a:pt x="1" y="5152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41" name="Google Shape;1164;p59">
              <a:extLst>
                <a:ext uri="{FF2B5EF4-FFF2-40B4-BE49-F238E27FC236}">
                  <a16:creationId xmlns:a16="http://schemas.microsoft.com/office/drawing/2014/main" id="{BFC3DFBE-09AC-4975-9454-E3A9D70AE5EE}"/>
                </a:ext>
              </a:extLst>
            </p:cNvPr>
            <p:cNvSpPr/>
            <p:nvPr/>
          </p:nvSpPr>
          <p:spPr>
            <a:xfrm>
              <a:off x="5139425" y="424300"/>
              <a:ext cx="1788050" cy="2137600"/>
            </a:xfrm>
            <a:custGeom>
              <a:avLst/>
              <a:gdLst/>
              <a:ahLst/>
              <a:cxnLst/>
              <a:rect l="l" t="t" r="r" b="b"/>
              <a:pathLst>
                <a:path w="71522" h="85504" fill="none" extrusionOk="0">
                  <a:moveTo>
                    <a:pt x="0" y="82191"/>
                  </a:moveTo>
                  <a:cubicBezTo>
                    <a:pt x="7082" y="79364"/>
                    <a:pt x="8572" y="82677"/>
                    <a:pt x="12949" y="84075"/>
                  </a:cubicBezTo>
                  <a:cubicBezTo>
                    <a:pt x="17356" y="85504"/>
                    <a:pt x="18937" y="81461"/>
                    <a:pt x="22797" y="80732"/>
                  </a:cubicBezTo>
                  <a:cubicBezTo>
                    <a:pt x="24408" y="80397"/>
                    <a:pt x="26870" y="80367"/>
                    <a:pt x="29180" y="80397"/>
                  </a:cubicBezTo>
                  <a:cubicBezTo>
                    <a:pt x="32493" y="80488"/>
                    <a:pt x="35715" y="79455"/>
                    <a:pt x="38329" y="77479"/>
                  </a:cubicBezTo>
                  <a:cubicBezTo>
                    <a:pt x="42372" y="74348"/>
                    <a:pt x="47570" y="73376"/>
                    <a:pt x="47570" y="73376"/>
                  </a:cubicBezTo>
                  <a:lnTo>
                    <a:pt x="51187" y="68117"/>
                  </a:lnTo>
                  <a:lnTo>
                    <a:pt x="45624" y="27478"/>
                  </a:lnTo>
                  <a:cubicBezTo>
                    <a:pt x="45624" y="27478"/>
                    <a:pt x="54865" y="16202"/>
                    <a:pt x="58299" y="13892"/>
                  </a:cubicBezTo>
                  <a:cubicBezTo>
                    <a:pt x="58299" y="13892"/>
                    <a:pt x="63710" y="11642"/>
                    <a:pt x="64257" y="1"/>
                  </a:cubicBezTo>
                  <a:cubicBezTo>
                    <a:pt x="64257" y="1"/>
                    <a:pt x="67448" y="4074"/>
                    <a:pt x="71521" y="5685"/>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42" name="Google Shape;1165;p59">
              <a:extLst>
                <a:ext uri="{FF2B5EF4-FFF2-40B4-BE49-F238E27FC236}">
                  <a16:creationId xmlns:a16="http://schemas.microsoft.com/office/drawing/2014/main" id="{B2B6D098-6B01-4867-BE2F-25506E0C2B6F}"/>
                </a:ext>
              </a:extLst>
            </p:cNvPr>
            <p:cNvSpPr/>
            <p:nvPr/>
          </p:nvSpPr>
          <p:spPr>
            <a:xfrm>
              <a:off x="982050" y="2018550"/>
              <a:ext cx="6551825" cy="2453725"/>
            </a:xfrm>
            <a:custGeom>
              <a:avLst/>
              <a:gdLst/>
              <a:ahLst/>
              <a:cxnLst/>
              <a:rect l="l" t="t" r="r" b="b"/>
              <a:pathLst>
                <a:path w="262073" h="98149" fill="none" extrusionOk="0">
                  <a:moveTo>
                    <a:pt x="0" y="1"/>
                  </a:moveTo>
                  <a:lnTo>
                    <a:pt x="164654" y="91795"/>
                  </a:lnTo>
                  <a:lnTo>
                    <a:pt x="172344" y="94622"/>
                  </a:lnTo>
                  <a:lnTo>
                    <a:pt x="181827" y="98148"/>
                  </a:lnTo>
                  <a:lnTo>
                    <a:pt x="192557" y="97175"/>
                  </a:lnTo>
                  <a:lnTo>
                    <a:pt x="237148" y="79090"/>
                  </a:lnTo>
                  <a:lnTo>
                    <a:pt x="262072" y="64804"/>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43" name="Google Shape;1166;p59">
              <a:extLst>
                <a:ext uri="{FF2B5EF4-FFF2-40B4-BE49-F238E27FC236}">
                  <a16:creationId xmlns:a16="http://schemas.microsoft.com/office/drawing/2014/main" id="{FA6558FB-9FBA-415D-942E-50CFBA59D148}"/>
                </a:ext>
              </a:extLst>
            </p:cNvPr>
            <p:cNvSpPr/>
            <p:nvPr/>
          </p:nvSpPr>
          <p:spPr>
            <a:xfrm>
              <a:off x="6835500" y="1478275"/>
              <a:ext cx="561575" cy="2548700"/>
            </a:xfrm>
            <a:custGeom>
              <a:avLst/>
              <a:gdLst/>
              <a:ahLst/>
              <a:cxnLst/>
              <a:rect l="l" t="t" r="r" b="b"/>
              <a:pathLst>
                <a:path w="22463" h="101948" fill="none" extrusionOk="0">
                  <a:moveTo>
                    <a:pt x="1" y="101947"/>
                  </a:moveTo>
                  <a:lnTo>
                    <a:pt x="11368" y="81765"/>
                  </a:lnTo>
                  <a:lnTo>
                    <a:pt x="18086" y="58938"/>
                  </a:lnTo>
                  <a:lnTo>
                    <a:pt x="22463"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44" name="Google Shape;1167;p59">
              <a:extLst>
                <a:ext uri="{FF2B5EF4-FFF2-40B4-BE49-F238E27FC236}">
                  <a16:creationId xmlns:a16="http://schemas.microsoft.com/office/drawing/2014/main" id="{A37A318D-1811-4E88-B8D5-F0FFB70139D1}"/>
                </a:ext>
              </a:extLst>
            </p:cNvPr>
            <p:cNvSpPr/>
            <p:nvPr/>
          </p:nvSpPr>
          <p:spPr>
            <a:xfrm>
              <a:off x="6910725" y="3550500"/>
              <a:ext cx="596550" cy="710525"/>
            </a:xfrm>
            <a:custGeom>
              <a:avLst/>
              <a:gdLst/>
              <a:ahLst/>
              <a:cxnLst/>
              <a:rect l="l" t="t" r="r" b="b"/>
              <a:pathLst>
                <a:path w="23862" h="28421" fill="none" extrusionOk="0">
                  <a:moveTo>
                    <a:pt x="1" y="0"/>
                  </a:moveTo>
                  <a:lnTo>
                    <a:pt x="2676" y="16292"/>
                  </a:lnTo>
                  <a:lnTo>
                    <a:pt x="23861" y="2842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45" name="Google Shape;1168;p59">
              <a:extLst>
                <a:ext uri="{FF2B5EF4-FFF2-40B4-BE49-F238E27FC236}">
                  <a16:creationId xmlns:a16="http://schemas.microsoft.com/office/drawing/2014/main" id="{BE867248-B05E-4489-A7CF-83694E0A4361}"/>
                </a:ext>
              </a:extLst>
            </p:cNvPr>
            <p:cNvSpPr/>
            <p:nvPr/>
          </p:nvSpPr>
          <p:spPr>
            <a:xfrm>
              <a:off x="4640925" y="3705500"/>
              <a:ext cx="603375" cy="320700"/>
            </a:xfrm>
            <a:custGeom>
              <a:avLst/>
              <a:gdLst/>
              <a:ahLst/>
              <a:cxnLst/>
              <a:rect l="l" t="t" r="r" b="b"/>
              <a:pathLst>
                <a:path w="24135" h="12828" fill="none" extrusionOk="0">
                  <a:moveTo>
                    <a:pt x="1" y="1"/>
                  </a:moveTo>
                  <a:lnTo>
                    <a:pt x="24135" y="12828"/>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46" name="Google Shape;1169;p59">
              <a:extLst>
                <a:ext uri="{FF2B5EF4-FFF2-40B4-BE49-F238E27FC236}">
                  <a16:creationId xmlns:a16="http://schemas.microsoft.com/office/drawing/2014/main" id="{BAA18A6F-B069-4770-9C75-D3A5BF579C31}"/>
                </a:ext>
              </a:extLst>
            </p:cNvPr>
            <p:cNvSpPr/>
            <p:nvPr/>
          </p:nvSpPr>
          <p:spPr>
            <a:xfrm>
              <a:off x="4102175" y="3806575"/>
              <a:ext cx="728000" cy="1317675"/>
            </a:xfrm>
            <a:custGeom>
              <a:avLst/>
              <a:gdLst/>
              <a:ahLst/>
              <a:cxnLst/>
              <a:rect l="l" t="t" r="r" b="b"/>
              <a:pathLst>
                <a:path w="29120" h="52707" fill="none" extrusionOk="0">
                  <a:moveTo>
                    <a:pt x="29119" y="1"/>
                  </a:moveTo>
                  <a:lnTo>
                    <a:pt x="0" y="52707"/>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47" name="Google Shape;1170;p59">
              <a:extLst>
                <a:ext uri="{FF2B5EF4-FFF2-40B4-BE49-F238E27FC236}">
                  <a16:creationId xmlns:a16="http://schemas.microsoft.com/office/drawing/2014/main" id="{FC70601A-730F-4D0A-ADCF-0E6DEF730D35}"/>
                </a:ext>
              </a:extLst>
            </p:cNvPr>
            <p:cNvSpPr/>
            <p:nvPr/>
          </p:nvSpPr>
          <p:spPr>
            <a:xfrm>
              <a:off x="3842275" y="3729075"/>
              <a:ext cx="675575" cy="1203675"/>
            </a:xfrm>
            <a:custGeom>
              <a:avLst/>
              <a:gdLst/>
              <a:ahLst/>
              <a:cxnLst/>
              <a:rect l="l" t="t" r="r" b="b"/>
              <a:pathLst>
                <a:path w="27023" h="48147" fill="none" extrusionOk="0">
                  <a:moveTo>
                    <a:pt x="27023" y="0"/>
                  </a:moveTo>
                  <a:lnTo>
                    <a:pt x="1" y="48147"/>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48" name="Google Shape;1171;p59">
              <a:extLst>
                <a:ext uri="{FF2B5EF4-FFF2-40B4-BE49-F238E27FC236}">
                  <a16:creationId xmlns:a16="http://schemas.microsoft.com/office/drawing/2014/main" id="{58C6895A-C2DA-4D84-A6F2-CCD876E2D75B}"/>
                </a:ext>
              </a:extLst>
            </p:cNvPr>
            <p:cNvSpPr/>
            <p:nvPr/>
          </p:nvSpPr>
          <p:spPr>
            <a:xfrm>
              <a:off x="3365075" y="3689550"/>
              <a:ext cx="703675" cy="1257650"/>
            </a:xfrm>
            <a:custGeom>
              <a:avLst/>
              <a:gdLst/>
              <a:ahLst/>
              <a:cxnLst/>
              <a:rect l="l" t="t" r="r" b="b"/>
              <a:pathLst>
                <a:path w="28147" h="50306" fill="none" extrusionOk="0">
                  <a:moveTo>
                    <a:pt x="0" y="50305"/>
                  </a:moveTo>
                  <a:lnTo>
                    <a:pt x="28147"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49" name="Google Shape;1172;p59">
              <a:extLst>
                <a:ext uri="{FF2B5EF4-FFF2-40B4-BE49-F238E27FC236}">
                  <a16:creationId xmlns:a16="http://schemas.microsoft.com/office/drawing/2014/main" id="{1DB90D4F-A13B-48A6-9474-2DFB61783EBD}"/>
                </a:ext>
              </a:extLst>
            </p:cNvPr>
            <p:cNvSpPr/>
            <p:nvPr/>
          </p:nvSpPr>
          <p:spPr>
            <a:xfrm>
              <a:off x="3107475" y="3548975"/>
              <a:ext cx="695325" cy="1240925"/>
            </a:xfrm>
            <a:custGeom>
              <a:avLst/>
              <a:gdLst/>
              <a:ahLst/>
              <a:cxnLst/>
              <a:rect l="l" t="t" r="r" b="b"/>
              <a:pathLst>
                <a:path w="27813" h="49637" fill="none" extrusionOk="0">
                  <a:moveTo>
                    <a:pt x="27812" y="0"/>
                  </a:moveTo>
                  <a:lnTo>
                    <a:pt x="0" y="49636"/>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50" name="Google Shape;1173;p59">
              <a:extLst>
                <a:ext uri="{FF2B5EF4-FFF2-40B4-BE49-F238E27FC236}">
                  <a16:creationId xmlns:a16="http://schemas.microsoft.com/office/drawing/2014/main" id="{AB5B0A73-CC5F-4431-841B-0CE34DA3AF18}"/>
                </a:ext>
              </a:extLst>
            </p:cNvPr>
            <p:cNvSpPr/>
            <p:nvPr/>
          </p:nvSpPr>
          <p:spPr>
            <a:xfrm>
              <a:off x="2612025" y="3313400"/>
              <a:ext cx="692275" cy="1256900"/>
            </a:xfrm>
            <a:custGeom>
              <a:avLst/>
              <a:gdLst/>
              <a:ahLst/>
              <a:cxnLst/>
              <a:rect l="l" t="t" r="r" b="b"/>
              <a:pathLst>
                <a:path w="27691" h="50276" fill="none" extrusionOk="0">
                  <a:moveTo>
                    <a:pt x="27691" y="1"/>
                  </a:moveTo>
                  <a:lnTo>
                    <a:pt x="0" y="50275"/>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51" name="Google Shape;1174;p59">
              <a:extLst>
                <a:ext uri="{FF2B5EF4-FFF2-40B4-BE49-F238E27FC236}">
                  <a16:creationId xmlns:a16="http://schemas.microsoft.com/office/drawing/2014/main" id="{33FDC80F-5326-4384-AD40-09F16AA361DB}"/>
                </a:ext>
              </a:extLst>
            </p:cNvPr>
            <p:cNvSpPr/>
            <p:nvPr/>
          </p:nvSpPr>
          <p:spPr>
            <a:xfrm>
              <a:off x="74725" y="2986650"/>
              <a:ext cx="3104950" cy="1073750"/>
            </a:xfrm>
            <a:custGeom>
              <a:avLst/>
              <a:gdLst/>
              <a:ahLst/>
              <a:cxnLst/>
              <a:rect l="l" t="t" r="r" b="b"/>
              <a:pathLst>
                <a:path w="124198" h="42950" fill="none" extrusionOk="0">
                  <a:moveTo>
                    <a:pt x="124198" y="15351"/>
                  </a:moveTo>
                  <a:lnTo>
                    <a:pt x="108818" y="42950"/>
                  </a:lnTo>
                  <a:lnTo>
                    <a:pt x="85626" y="42950"/>
                  </a:lnTo>
                  <a:cubicBezTo>
                    <a:pt x="85626" y="42950"/>
                    <a:pt x="81218" y="42555"/>
                    <a:pt x="74987" y="39150"/>
                  </a:cubicBezTo>
                  <a:cubicBezTo>
                    <a:pt x="70033" y="36445"/>
                    <a:pt x="53619" y="26718"/>
                    <a:pt x="46932" y="22767"/>
                  </a:cubicBezTo>
                  <a:cubicBezTo>
                    <a:pt x="45078" y="21642"/>
                    <a:pt x="42920" y="21034"/>
                    <a:pt x="40731" y="21004"/>
                  </a:cubicBezTo>
                  <a:lnTo>
                    <a:pt x="39546" y="21004"/>
                  </a:lnTo>
                  <a:cubicBezTo>
                    <a:pt x="37418" y="20974"/>
                    <a:pt x="35321" y="20366"/>
                    <a:pt x="33467" y="19302"/>
                  </a:cubicBezTo>
                  <a:lnTo>
                    <a:pt x="1"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52" name="Google Shape;1175;p59">
              <a:extLst>
                <a:ext uri="{FF2B5EF4-FFF2-40B4-BE49-F238E27FC236}">
                  <a16:creationId xmlns:a16="http://schemas.microsoft.com/office/drawing/2014/main" id="{722C9C32-1F79-4152-9AD0-51294E79DCAF}"/>
                </a:ext>
              </a:extLst>
            </p:cNvPr>
            <p:cNvSpPr/>
            <p:nvPr/>
          </p:nvSpPr>
          <p:spPr>
            <a:xfrm>
              <a:off x="842975" y="2076300"/>
              <a:ext cx="4953025" cy="2500075"/>
            </a:xfrm>
            <a:custGeom>
              <a:avLst/>
              <a:gdLst/>
              <a:ahLst/>
              <a:cxnLst/>
              <a:rect l="l" t="t" r="r" b="b"/>
              <a:pathLst>
                <a:path w="198121" h="100003" fill="none" extrusionOk="0">
                  <a:moveTo>
                    <a:pt x="1" y="1"/>
                  </a:moveTo>
                  <a:lnTo>
                    <a:pt x="165779" y="92069"/>
                  </a:lnTo>
                  <a:lnTo>
                    <a:pt x="187269" y="100002"/>
                  </a:lnTo>
                  <a:lnTo>
                    <a:pt x="198120" y="94865"/>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53" name="Google Shape;1176;p59">
              <a:extLst>
                <a:ext uri="{FF2B5EF4-FFF2-40B4-BE49-F238E27FC236}">
                  <a16:creationId xmlns:a16="http://schemas.microsoft.com/office/drawing/2014/main" id="{8F9A2D50-D82F-40B6-B72C-15A7BBB0E982}"/>
                </a:ext>
              </a:extLst>
            </p:cNvPr>
            <p:cNvSpPr/>
            <p:nvPr/>
          </p:nvSpPr>
          <p:spPr>
            <a:xfrm>
              <a:off x="725200" y="2118100"/>
              <a:ext cx="5416550" cy="3145975"/>
            </a:xfrm>
            <a:custGeom>
              <a:avLst/>
              <a:gdLst/>
              <a:ahLst/>
              <a:cxnLst/>
              <a:rect l="l" t="t" r="r" b="b"/>
              <a:pathLst>
                <a:path w="216662" h="125839" fill="none" extrusionOk="0">
                  <a:moveTo>
                    <a:pt x="1" y="1"/>
                  </a:moveTo>
                  <a:lnTo>
                    <a:pt x="154137" y="85777"/>
                  </a:lnTo>
                  <a:cubicBezTo>
                    <a:pt x="154137" y="85777"/>
                    <a:pt x="163894" y="91248"/>
                    <a:pt x="165353" y="92616"/>
                  </a:cubicBezTo>
                  <a:cubicBezTo>
                    <a:pt x="165353" y="92616"/>
                    <a:pt x="181159" y="95473"/>
                    <a:pt x="187846" y="98725"/>
                  </a:cubicBezTo>
                  <a:cubicBezTo>
                    <a:pt x="194503" y="101978"/>
                    <a:pt x="213652" y="113285"/>
                    <a:pt x="216661" y="125838"/>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54" name="Google Shape;1177;p59">
              <a:extLst>
                <a:ext uri="{FF2B5EF4-FFF2-40B4-BE49-F238E27FC236}">
                  <a16:creationId xmlns:a16="http://schemas.microsoft.com/office/drawing/2014/main" id="{2913F90D-C3CD-4D1C-8F5A-C5FA71167418}"/>
                </a:ext>
              </a:extLst>
            </p:cNvPr>
            <p:cNvSpPr/>
            <p:nvPr/>
          </p:nvSpPr>
          <p:spPr>
            <a:xfrm>
              <a:off x="496475" y="2174325"/>
              <a:ext cx="4015300" cy="2208275"/>
            </a:xfrm>
            <a:custGeom>
              <a:avLst/>
              <a:gdLst/>
              <a:ahLst/>
              <a:cxnLst/>
              <a:rect l="l" t="t" r="r" b="b"/>
              <a:pathLst>
                <a:path w="160612" h="88331" fill="none" extrusionOk="0">
                  <a:moveTo>
                    <a:pt x="160611" y="88330"/>
                  </a:moveTo>
                  <a:lnTo>
                    <a:pt x="1"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55" name="Google Shape;1178;p59">
              <a:extLst>
                <a:ext uri="{FF2B5EF4-FFF2-40B4-BE49-F238E27FC236}">
                  <a16:creationId xmlns:a16="http://schemas.microsoft.com/office/drawing/2014/main" id="{66B68FC0-DD49-48D1-81DC-C3F2757496C2}"/>
                </a:ext>
              </a:extLst>
            </p:cNvPr>
            <p:cNvSpPr/>
            <p:nvPr/>
          </p:nvSpPr>
          <p:spPr>
            <a:xfrm>
              <a:off x="1112000" y="2118100"/>
              <a:ext cx="3633050" cy="2492475"/>
            </a:xfrm>
            <a:custGeom>
              <a:avLst/>
              <a:gdLst/>
              <a:ahLst/>
              <a:cxnLst/>
              <a:rect l="l" t="t" r="r" b="b"/>
              <a:pathLst>
                <a:path w="145322" h="99699" fill="none" extrusionOk="0">
                  <a:moveTo>
                    <a:pt x="13009" y="1"/>
                  </a:moveTo>
                  <a:lnTo>
                    <a:pt x="0" y="22189"/>
                  </a:lnTo>
                  <a:lnTo>
                    <a:pt x="140215" y="99698"/>
                  </a:lnTo>
                  <a:lnTo>
                    <a:pt x="145322" y="91734"/>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56" name="Google Shape;1179;p59">
              <a:extLst>
                <a:ext uri="{FF2B5EF4-FFF2-40B4-BE49-F238E27FC236}">
                  <a16:creationId xmlns:a16="http://schemas.microsoft.com/office/drawing/2014/main" id="{5CCB1354-F618-458E-A887-C4AFCE0405F2}"/>
                </a:ext>
              </a:extLst>
            </p:cNvPr>
            <p:cNvSpPr/>
            <p:nvPr/>
          </p:nvSpPr>
          <p:spPr>
            <a:xfrm>
              <a:off x="1445575" y="2362775"/>
              <a:ext cx="282700" cy="494725"/>
            </a:xfrm>
            <a:custGeom>
              <a:avLst/>
              <a:gdLst/>
              <a:ahLst/>
              <a:cxnLst/>
              <a:rect l="l" t="t" r="r" b="b"/>
              <a:pathLst>
                <a:path w="11308" h="19789" fill="none" extrusionOk="0">
                  <a:moveTo>
                    <a:pt x="1" y="19789"/>
                  </a:moveTo>
                  <a:lnTo>
                    <a:pt x="11308"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57" name="Google Shape;1180;p59">
              <a:extLst>
                <a:ext uri="{FF2B5EF4-FFF2-40B4-BE49-F238E27FC236}">
                  <a16:creationId xmlns:a16="http://schemas.microsoft.com/office/drawing/2014/main" id="{16823D10-F010-4E22-9906-D636021AE0F1}"/>
                </a:ext>
              </a:extLst>
            </p:cNvPr>
            <p:cNvSpPr/>
            <p:nvPr/>
          </p:nvSpPr>
          <p:spPr>
            <a:xfrm>
              <a:off x="1777650" y="2564150"/>
              <a:ext cx="265225" cy="477250"/>
            </a:xfrm>
            <a:custGeom>
              <a:avLst/>
              <a:gdLst/>
              <a:ahLst/>
              <a:cxnLst/>
              <a:rect l="l" t="t" r="r" b="b"/>
              <a:pathLst>
                <a:path w="10609" h="19090" fill="none" extrusionOk="0">
                  <a:moveTo>
                    <a:pt x="1" y="19089"/>
                  </a:moveTo>
                  <a:lnTo>
                    <a:pt x="10609"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58" name="Google Shape;1181;p59">
              <a:extLst>
                <a:ext uri="{FF2B5EF4-FFF2-40B4-BE49-F238E27FC236}">
                  <a16:creationId xmlns:a16="http://schemas.microsoft.com/office/drawing/2014/main" id="{911B90F5-3C30-431A-9D23-3F09AE8DD8D7}"/>
                </a:ext>
              </a:extLst>
            </p:cNvPr>
            <p:cNvSpPr/>
            <p:nvPr/>
          </p:nvSpPr>
          <p:spPr>
            <a:xfrm>
              <a:off x="2102125" y="2783775"/>
              <a:ext cx="252325" cy="436950"/>
            </a:xfrm>
            <a:custGeom>
              <a:avLst/>
              <a:gdLst/>
              <a:ahLst/>
              <a:cxnLst/>
              <a:rect l="l" t="t" r="r" b="b"/>
              <a:pathLst>
                <a:path w="10093" h="17478" fill="none" extrusionOk="0">
                  <a:moveTo>
                    <a:pt x="1" y="17478"/>
                  </a:moveTo>
                  <a:lnTo>
                    <a:pt x="10092"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59" name="Google Shape;1182;p59">
              <a:extLst>
                <a:ext uri="{FF2B5EF4-FFF2-40B4-BE49-F238E27FC236}">
                  <a16:creationId xmlns:a16="http://schemas.microsoft.com/office/drawing/2014/main" id="{5C92D3A6-FB53-41C2-835B-1138D5DB0E84}"/>
                </a:ext>
              </a:extLst>
            </p:cNvPr>
            <p:cNvSpPr/>
            <p:nvPr/>
          </p:nvSpPr>
          <p:spPr>
            <a:xfrm>
              <a:off x="1953950" y="2751850"/>
              <a:ext cx="723450" cy="1122375"/>
            </a:xfrm>
            <a:custGeom>
              <a:avLst/>
              <a:gdLst/>
              <a:ahLst/>
              <a:cxnLst/>
              <a:rect l="l" t="t" r="r" b="b"/>
              <a:pathLst>
                <a:path w="28938" h="44895" fill="none" extrusionOk="0">
                  <a:moveTo>
                    <a:pt x="28937" y="1"/>
                  </a:moveTo>
                  <a:lnTo>
                    <a:pt x="15411" y="23983"/>
                  </a:lnTo>
                  <a:cubicBezTo>
                    <a:pt x="15411" y="23983"/>
                    <a:pt x="12159" y="27600"/>
                    <a:pt x="11794" y="30153"/>
                  </a:cubicBezTo>
                  <a:cubicBezTo>
                    <a:pt x="11429" y="32737"/>
                    <a:pt x="9879" y="36749"/>
                    <a:pt x="5502" y="36262"/>
                  </a:cubicBezTo>
                  <a:lnTo>
                    <a:pt x="1" y="44895"/>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60" name="Google Shape;1183;p59">
              <a:extLst>
                <a:ext uri="{FF2B5EF4-FFF2-40B4-BE49-F238E27FC236}">
                  <a16:creationId xmlns:a16="http://schemas.microsoft.com/office/drawing/2014/main" id="{2B131E60-5102-4E68-A63E-A697AF8C1C73}"/>
                </a:ext>
              </a:extLst>
            </p:cNvPr>
            <p:cNvSpPr/>
            <p:nvPr/>
          </p:nvSpPr>
          <p:spPr>
            <a:xfrm>
              <a:off x="2098325" y="3832425"/>
              <a:ext cx="283475" cy="462775"/>
            </a:xfrm>
            <a:custGeom>
              <a:avLst/>
              <a:gdLst/>
              <a:ahLst/>
              <a:cxnLst/>
              <a:rect l="l" t="t" r="r" b="b"/>
              <a:pathLst>
                <a:path w="11339" h="18511" fill="none" extrusionOk="0">
                  <a:moveTo>
                    <a:pt x="1" y="18511"/>
                  </a:moveTo>
                  <a:lnTo>
                    <a:pt x="11338"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61" name="Google Shape;1184;p59">
              <a:extLst>
                <a:ext uri="{FF2B5EF4-FFF2-40B4-BE49-F238E27FC236}">
                  <a16:creationId xmlns:a16="http://schemas.microsoft.com/office/drawing/2014/main" id="{384B4AE3-5F39-44E2-9CBB-F750D1232B32}"/>
                </a:ext>
              </a:extLst>
            </p:cNvPr>
            <p:cNvSpPr/>
            <p:nvPr/>
          </p:nvSpPr>
          <p:spPr>
            <a:xfrm>
              <a:off x="108175" y="2575550"/>
              <a:ext cx="4311650" cy="2418000"/>
            </a:xfrm>
            <a:custGeom>
              <a:avLst/>
              <a:gdLst/>
              <a:ahLst/>
              <a:cxnLst/>
              <a:rect l="l" t="t" r="r" b="b"/>
              <a:pathLst>
                <a:path w="172466" h="96720" fill="none" extrusionOk="0">
                  <a:moveTo>
                    <a:pt x="0" y="1"/>
                  </a:moveTo>
                  <a:lnTo>
                    <a:pt x="110246" y="61065"/>
                  </a:lnTo>
                  <a:lnTo>
                    <a:pt x="165809" y="91005"/>
                  </a:lnTo>
                  <a:lnTo>
                    <a:pt x="172466" y="96719"/>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62" name="Google Shape;1185;p59">
              <a:extLst>
                <a:ext uri="{FF2B5EF4-FFF2-40B4-BE49-F238E27FC236}">
                  <a16:creationId xmlns:a16="http://schemas.microsoft.com/office/drawing/2014/main" id="{15E2F491-9F68-4B1A-9481-CAE479263D42}"/>
                </a:ext>
              </a:extLst>
            </p:cNvPr>
            <p:cNvSpPr/>
            <p:nvPr/>
          </p:nvSpPr>
          <p:spPr>
            <a:xfrm>
              <a:off x="271550" y="2215375"/>
              <a:ext cx="300175" cy="520550"/>
            </a:xfrm>
            <a:custGeom>
              <a:avLst/>
              <a:gdLst/>
              <a:ahLst/>
              <a:cxnLst/>
              <a:rect l="l" t="t" r="r" b="b"/>
              <a:pathLst>
                <a:path w="12007" h="20822" fill="none" extrusionOk="0">
                  <a:moveTo>
                    <a:pt x="12007" y="0"/>
                  </a:moveTo>
                  <a:lnTo>
                    <a:pt x="0" y="2082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63" name="Google Shape;1186;p59">
              <a:extLst>
                <a:ext uri="{FF2B5EF4-FFF2-40B4-BE49-F238E27FC236}">
                  <a16:creationId xmlns:a16="http://schemas.microsoft.com/office/drawing/2014/main" id="{2F0D6915-51F9-4725-B02F-277289F4E57D}"/>
                </a:ext>
              </a:extLst>
            </p:cNvPr>
            <p:cNvSpPr/>
            <p:nvPr/>
          </p:nvSpPr>
          <p:spPr>
            <a:xfrm>
              <a:off x="328550" y="2181175"/>
              <a:ext cx="121600" cy="218875"/>
            </a:xfrm>
            <a:custGeom>
              <a:avLst/>
              <a:gdLst/>
              <a:ahLst/>
              <a:cxnLst/>
              <a:rect l="l" t="t" r="r" b="b"/>
              <a:pathLst>
                <a:path w="4864" h="8755" fill="none" extrusionOk="0">
                  <a:moveTo>
                    <a:pt x="4863" y="0"/>
                  </a:moveTo>
                  <a:lnTo>
                    <a:pt x="0" y="8754"/>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64" name="Google Shape;1187;p59">
              <a:extLst>
                <a:ext uri="{FF2B5EF4-FFF2-40B4-BE49-F238E27FC236}">
                  <a16:creationId xmlns:a16="http://schemas.microsoft.com/office/drawing/2014/main" id="{87DB3051-FFF3-4CB4-AC22-23B414581ADE}"/>
                </a:ext>
              </a:extLst>
            </p:cNvPr>
            <p:cNvSpPr/>
            <p:nvPr/>
          </p:nvSpPr>
          <p:spPr>
            <a:xfrm>
              <a:off x="74725" y="2257150"/>
              <a:ext cx="1171800" cy="654300"/>
            </a:xfrm>
            <a:custGeom>
              <a:avLst/>
              <a:gdLst/>
              <a:ahLst/>
              <a:cxnLst/>
              <a:rect l="l" t="t" r="r" b="b"/>
              <a:pathLst>
                <a:path w="46872" h="26172" fill="none" extrusionOk="0">
                  <a:moveTo>
                    <a:pt x="46871" y="26172"/>
                  </a:moveTo>
                  <a:lnTo>
                    <a:pt x="1"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65" name="Google Shape;1188;p59">
              <a:extLst>
                <a:ext uri="{FF2B5EF4-FFF2-40B4-BE49-F238E27FC236}">
                  <a16:creationId xmlns:a16="http://schemas.microsoft.com/office/drawing/2014/main" id="{BE97CEED-1A46-430B-A472-E604FEBCA18A}"/>
                </a:ext>
              </a:extLst>
            </p:cNvPr>
            <p:cNvSpPr/>
            <p:nvPr/>
          </p:nvSpPr>
          <p:spPr>
            <a:xfrm>
              <a:off x="348300" y="2000325"/>
              <a:ext cx="783475" cy="1144425"/>
            </a:xfrm>
            <a:custGeom>
              <a:avLst/>
              <a:gdLst/>
              <a:ahLst/>
              <a:cxnLst/>
              <a:rect l="l" t="t" r="r" b="b"/>
              <a:pathLst>
                <a:path w="31339" h="45777" fill="none" extrusionOk="0">
                  <a:moveTo>
                    <a:pt x="31338" y="0"/>
                  </a:moveTo>
                  <a:lnTo>
                    <a:pt x="8937" y="39454"/>
                  </a:lnTo>
                  <a:lnTo>
                    <a:pt x="0" y="45776"/>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66" name="Google Shape;1189;p59">
              <a:extLst>
                <a:ext uri="{FF2B5EF4-FFF2-40B4-BE49-F238E27FC236}">
                  <a16:creationId xmlns:a16="http://schemas.microsoft.com/office/drawing/2014/main" id="{FEB6556A-5584-4F46-B905-958BF1D563D1}"/>
                </a:ext>
              </a:extLst>
            </p:cNvPr>
            <p:cNvSpPr/>
            <p:nvPr/>
          </p:nvSpPr>
          <p:spPr>
            <a:xfrm>
              <a:off x="151475" y="2691050"/>
              <a:ext cx="454450" cy="235600"/>
            </a:xfrm>
            <a:custGeom>
              <a:avLst/>
              <a:gdLst/>
              <a:ahLst/>
              <a:cxnLst/>
              <a:rect l="l" t="t" r="r" b="b"/>
              <a:pathLst>
                <a:path w="18178" h="9424" fill="none" extrusionOk="0">
                  <a:moveTo>
                    <a:pt x="18178" y="9424"/>
                  </a:moveTo>
                  <a:cubicBezTo>
                    <a:pt x="12585" y="5411"/>
                    <a:pt x="6475" y="2250"/>
                    <a:pt x="1" y="1"/>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67" name="Google Shape;1190;p59">
              <a:extLst>
                <a:ext uri="{FF2B5EF4-FFF2-40B4-BE49-F238E27FC236}">
                  <a16:creationId xmlns:a16="http://schemas.microsoft.com/office/drawing/2014/main" id="{C95A0125-3541-46A2-9351-95EA7049FB8B}"/>
                </a:ext>
              </a:extLst>
            </p:cNvPr>
            <p:cNvSpPr/>
            <p:nvPr/>
          </p:nvSpPr>
          <p:spPr>
            <a:xfrm>
              <a:off x="155275" y="2880275"/>
              <a:ext cx="3968200" cy="2205225"/>
            </a:xfrm>
            <a:custGeom>
              <a:avLst/>
              <a:gdLst/>
              <a:ahLst/>
              <a:cxnLst/>
              <a:rect l="l" t="t" r="r" b="b"/>
              <a:pathLst>
                <a:path w="158728" h="88209" fill="none" extrusionOk="0">
                  <a:moveTo>
                    <a:pt x="1" y="0"/>
                  </a:moveTo>
                  <a:lnTo>
                    <a:pt x="158727" y="88208"/>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68" name="Google Shape;1191;p59">
              <a:extLst>
                <a:ext uri="{FF2B5EF4-FFF2-40B4-BE49-F238E27FC236}">
                  <a16:creationId xmlns:a16="http://schemas.microsoft.com/office/drawing/2014/main" id="{8728957E-EC31-4518-A654-3A1AFA013621}"/>
                </a:ext>
              </a:extLst>
            </p:cNvPr>
            <p:cNvSpPr/>
            <p:nvPr/>
          </p:nvSpPr>
          <p:spPr>
            <a:xfrm>
              <a:off x="2914450" y="4525425"/>
              <a:ext cx="479525" cy="857175"/>
            </a:xfrm>
            <a:custGeom>
              <a:avLst/>
              <a:gdLst/>
              <a:ahLst/>
              <a:cxnLst/>
              <a:rect l="l" t="t" r="r" b="b"/>
              <a:pathLst>
                <a:path w="19181" h="34287" fill="none" extrusionOk="0">
                  <a:moveTo>
                    <a:pt x="19180" y="1"/>
                  </a:moveTo>
                  <a:lnTo>
                    <a:pt x="1" y="34287"/>
                  </a:lnTo>
                </a:path>
              </a:pathLst>
            </a:custGeom>
            <a:solidFill>
              <a:schemeClr val="dk1"/>
            </a:solidFill>
            <a:ln w="28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69" name="Google Shape;1192;p59">
              <a:extLst>
                <a:ext uri="{FF2B5EF4-FFF2-40B4-BE49-F238E27FC236}">
                  <a16:creationId xmlns:a16="http://schemas.microsoft.com/office/drawing/2014/main" id="{B48E26BE-B431-4D3B-98D1-8F52870B7A4A}"/>
                </a:ext>
              </a:extLst>
            </p:cNvPr>
            <p:cNvSpPr/>
            <p:nvPr/>
          </p:nvSpPr>
          <p:spPr>
            <a:xfrm>
              <a:off x="2191800" y="4143200"/>
              <a:ext cx="1073750" cy="610975"/>
            </a:xfrm>
            <a:custGeom>
              <a:avLst/>
              <a:gdLst/>
              <a:ahLst/>
              <a:cxnLst/>
              <a:rect l="l" t="t" r="r" b="b"/>
              <a:pathLst>
                <a:path w="42950" h="24439" fill="none" extrusionOk="0">
                  <a:moveTo>
                    <a:pt x="42949" y="24439"/>
                  </a:moveTo>
                  <a:lnTo>
                    <a:pt x="0"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70" name="Google Shape;1193;p59">
              <a:extLst>
                <a:ext uri="{FF2B5EF4-FFF2-40B4-BE49-F238E27FC236}">
                  <a16:creationId xmlns:a16="http://schemas.microsoft.com/office/drawing/2014/main" id="{5FD097AC-11B1-4A59-8E5A-DA26BCE22C27}"/>
                </a:ext>
              </a:extLst>
            </p:cNvPr>
            <p:cNvSpPr/>
            <p:nvPr/>
          </p:nvSpPr>
          <p:spPr>
            <a:xfrm>
              <a:off x="1067150" y="3245775"/>
              <a:ext cx="4000100" cy="1825275"/>
            </a:xfrm>
            <a:custGeom>
              <a:avLst/>
              <a:gdLst/>
              <a:ahLst/>
              <a:cxnLst/>
              <a:rect l="l" t="t" r="r" b="b"/>
              <a:pathLst>
                <a:path w="160004" h="73011" fill="none" extrusionOk="0">
                  <a:moveTo>
                    <a:pt x="1" y="1"/>
                  </a:moveTo>
                  <a:lnTo>
                    <a:pt x="124866" y="68847"/>
                  </a:lnTo>
                  <a:lnTo>
                    <a:pt x="160004" y="7301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71" name="Google Shape;1194;p59">
              <a:extLst>
                <a:ext uri="{FF2B5EF4-FFF2-40B4-BE49-F238E27FC236}">
                  <a16:creationId xmlns:a16="http://schemas.microsoft.com/office/drawing/2014/main" id="{E5D22B61-F5DD-485D-8984-F38F97DD3FC0}"/>
                </a:ext>
              </a:extLst>
            </p:cNvPr>
            <p:cNvSpPr/>
            <p:nvPr/>
          </p:nvSpPr>
          <p:spPr>
            <a:xfrm>
              <a:off x="932650" y="2783775"/>
              <a:ext cx="379975" cy="696825"/>
            </a:xfrm>
            <a:custGeom>
              <a:avLst/>
              <a:gdLst/>
              <a:ahLst/>
              <a:cxnLst/>
              <a:rect l="l" t="t" r="r" b="b"/>
              <a:pathLst>
                <a:path w="15199" h="27873" fill="none" extrusionOk="0">
                  <a:moveTo>
                    <a:pt x="1" y="27873"/>
                  </a:moveTo>
                  <a:lnTo>
                    <a:pt x="15199"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72" name="Google Shape;1195;p59">
              <a:extLst>
                <a:ext uri="{FF2B5EF4-FFF2-40B4-BE49-F238E27FC236}">
                  <a16:creationId xmlns:a16="http://schemas.microsoft.com/office/drawing/2014/main" id="{CD1D4DBD-CD6C-41CF-A9AF-AFB1D06C9F94}"/>
                </a:ext>
              </a:extLst>
            </p:cNvPr>
            <p:cNvSpPr/>
            <p:nvPr/>
          </p:nvSpPr>
          <p:spPr>
            <a:xfrm>
              <a:off x="577025" y="2672825"/>
              <a:ext cx="535000" cy="459750"/>
            </a:xfrm>
            <a:custGeom>
              <a:avLst/>
              <a:gdLst/>
              <a:ahLst/>
              <a:cxnLst/>
              <a:rect l="l" t="t" r="r" b="b"/>
              <a:pathLst>
                <a:path w="21400" h="18390" fill="none" extrusionOk="0">
                  <a:moveTo>
                    <a:pt x="21399" y="0"/>
                  </a:moveTo>
                  <a:lnTo>
                    <a:pt x="11216" y="18390"/>
                  </a:lnTo>
                  <a:lnTo>
                    <a:pt x="0" y="12189"/>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73" name="Google Shape;1196;p59">
              <a:extLst>
                <a:ext uri="{FF2B5EF4-FFF2-40B4-BE49-F238E27FC236}">
                  <a16:creationId xmlns:a16="http://schemas.microsoft.com/office/drawing/2014/main" id="{EB0B2945-C6D5-4182-A79D-F869E52A209D}"/>
                </a:ext>
              </a:extLst>
            </p:cNvPr>
            <p:cNvSpPr/>
            <p:nvPr/>
          </p:nvSpPr>
          <p:spPr>
            <a:xfrm>
              <a:off x="116525" y="2434975"/>
              <a:ext cx="1070725" cy="578300"/>
            </a:xfrm>
            <a:custGeom>
              <a:avLst/>
              <a:gdLst/>
              <a:ahLst/>
              <a:cxnLst/>
              <a:rect l="l" t="t" r="r" b="b"/>
              <a:pathLst>
                <a:path w="42829" h="23132" fill="none" extrusionOk="0">
                  <a:moveTo>
                    <a:pt x="42828" y="23132"/>
                  </a:moveTo>
                  <a:lnTo>
                    <a:pt x="1"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74" name="Google Shape;1197;p59">
              <a:extLst>
                <a:ext uri="{FF2B5EF4-FFF2-40B4-BE49-F238E27FC236}">
                  <a16:creationId xmlns:a16="http://schemas.microsoft.com/office/drawing/2014/main" id="{E30DA0B7-75D9-46EB-8CB8-CD56FF1B87F2}"/>
                </a:ext>
              </a:extLst>
            </p:cNvPr>
            <p:cNvSpPr/>
            <p:nvPr/>
          </p:nvSpPr>
          <p:spPr>
            <a:xfrm>
              <a:off x="1320950" y="3020100"/>
              <a:ext cx="418725" cy="836650"/>
            </a:xfrm>
            <a:custGeom>
              <a:avLst/>
              <a:gdLst/>
              <a:ahLst/>
              <a:cxnLst/>
              <a:rect l="l" t="t" r="r" b="b"/>
              <a:pathLst>
                <a:path w="16749" h="33466" fill="none" extrusionOk="0">
                  <a:moveTo>
                    <a:pt x="16749" y="0"/>
                  </a:moveTo>
                  <a:lnTo>
                    <a:pt x="10275" y="11277"/>
                  </a:lnTo>
                  <a:lnTo>
                    <a:pt x="10275" y="15198"/>
                  </a:lnTo>
                  <a:lnTo>
                    <a:pt x="1" y="33466"/>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75" name="Google Shape;1198;p59">
              <a:extLst>
                <a:ext uri="{FF2B5EF4-FFF2-40B4-BE49-F238E27FC236}">
                  <a16:creationId xmlns:a16="http://schemas.microsoft.com/office/drawing/2014/main" id="{0A19143F-BBE3-44D3-953A-52DE9121CE9F}"/>
                </a:ext>
              </a:extLst>
            </p:cNvPr>
            <p:cNvSpPr/>
            <p:nvPr/>
          </p:nvSpPr>
          <p:spPr>
            <a:xfrm>
              <a:off x="2571750" y="3041375"/>
              <a:ext cx="243950" cy="438475"/>
            </a:xfrm>
            <a:custGeom>
              <a:avLst/>
              <a:gdLst/>
              <a:ahLst/>
              <a:cxnLst/>
              <a:rect l="l" t="t" r="r" b="b"/>
              <a:pathLst>
                <a:path w="9758" h="17539" fill="none" extrusionOk="0">
                  <a:moveTo>
                    <a:pt x="9757" y="0"/>
                  </a:moveTo>
                  <a:lnTo>
                    <a:pt x="0" y="17538"/>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76" name="Google Shape;1199;p59">
              <a:extLst>
                <a:ext uri="{FF2B5EF4-FFF2-40B4-BE49-F238E27FC236}">
                  <a16:creationId xmlns:a16="http://schemas.microsoft.com/office/drawing/2014/main" id="{9596CA5D-8E8E-40E5-AF24-11B3A09A9719}"/>
                </a:ext>
              </a:extLst>
            </p:cNvPr>
            <p:cNvSpPr/>
            <p:nvPr/>
          </p:nvSpPr>
          <p:spPr>
            <a:xfrm>
              <a:off x="2457000" y="3168275"/>
              <a:ext cx="587425" cy="990925"/>
            </a:xfrm>
            <a:custGeom>
              <a:avLst/>
              <a:gdLst/>
              <a:ahLst/>
              <a:cxnLst/>
              <a:rect l="l" t="t" r="r" b="b"/>
              <a:pathLst>
                <a:path w="23497" h="39637" fill="none" extrusionOk="0">
                  <a:moveTo>
                    <a:pt x="23496" y="0"/>
                  </a:moveTo>
                  <a:lnTo>
                    <a:pt x="13770" y="17539"/>
                  </a:lnTo>
                  <a:cubicBezTo>
                    <a:pt x="13770" y="17539"/>
                    <a:pt x="11764" y="22402"/>
                    <a:pt x="10122" y="23891"/>
                  </a:cubicBezTo>
                  <a:cubicBezTo>
                    <a:pt x="8450" y="25350"/>
                    <a:pt x="1581" y="34651"/>
                    <a:pt x="0" y="39636"/>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77" name="Google Shape;1200;p59">
              <a:extLst>
                <a:ext uri="{FF2B5EF4-FFF2-40B4-BE49-F238E27FC236}">
                  <a16:creationId xmlns:a16="http://schemas.microsoft.com/office/drawing/2014/main" id="{FD1863DD-2B08-4763-B427-526A6A7BC833}"/>
                </a:ext>
              </a:extLst>
            </p:cNvPr>
            <p:cNvSpPr/>
            <p:nvPr/>
          </p:nvSpPr>
          <p:spPr>
            <a:xfrm>
              <a:off x="2922050" y="3832425"/>
              <a:ext cx="2236400" cy="1134525"/>
            </a:xfrm>
            <a:custGeom>
              <a:avLst/>
              <a:gdLst/>
              <a:ahLst/>
              <a:cxnLst/>
              <a:rect l="l" t="t" r="r" b="b"/>
              <a:pathLst>
                <a:path w="89456" h="45381" fill="none" extrusionOk="0">
                  <a:moveTo>
                    <a:pt x="1" y="0"/>
                  </a:moveTo>
                  <a:lnTo>
                    <a:pt x="73254" y="40487"/>
                  </a:lnTo>
                  <a:lnTo>
                    <a:pt x="89455" y="4538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78" name="Google Shape;1201;p59">
              <a:extLst>
                <a:ext uri="{FF2B5EF4-FFF2-40B4-BE49-F238E27FC236}">
                  <a16:creationId xmlns:a16="http://schemas.microsoft.com/office/drawing/2014/main" id="{21FE3CEC-23E0-4942-A740-873D2DC04CCC}"/>
                </a:ext>
              </a:extLst>
            </p:cNvPr>
            <p:cNvSpPr/>
            <p:nvPr/>
          </p:nvSpPr>
          <p:spPr>
            <a:xfrm>
              <a:off x="2867350" y="3931200"/>
              <a:ext cx="2624675" cy="1193050"/>
            </a:xfrm>
            <a:custGeom>
              <a:avLst/>
              <a:gdLst/>
              <a:ahLst/>
              <a:cxnLst/>
              <a:rect l="l" t="t" r="r" b="b"/>
              <a:pathLst>
                <a:path w="104987" h="47722" fill="none" extrusionOk="0">
                  <a:moveTo>
                    <a:pt x="0" y="0"/>
                  </a:moveTo>
                  <a:lnTo>
                    <a:pt x="57722" y="32645"/>
                  </a:lnTo>
                  <a:lnTo>
                    <a:pt x="75533" y="41430"/>
                  </a:lnTo>
                  <a:lnTo>
                    <a:pt x="90914" y="42889"/>
                  </a:lnTo>
                  <a:lnTo>
                    <a:pt x="100063" y="44287"/>
                  </a:lnTo>
                  <a:lnTo>
                    <a:pt x="104987" y="47722"/>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79" name="Google Shape;1202;p59">
              <a:extLst>
                <a:ext uri="{FF2B5EF4-FFF2-40B4-BE49-F238E27FC236}">
                  <a16:creationId xmlns:a16="http://schemas.microsoft.com/office/drawing/2014/main" id="{B1687457-EE3C-4068-B995-29962F6CA576}"/>
                </a:ext>
              </a:extLst>
            </p:cNvPr>
            <p:cNvSpPr/>
            <p:nvPr/>
          </p:nvSpPr>
          <p:spPr>
            <a:xfrm>
              <a:off x="4798225" y="3820250"/>
              <a:ext cx="519025" cy="1360225"/>
            </a:xfrm>
            <a:custGeom>
              <a:avLst/>
              <a:gdLst/>
              <a:ahLst/>
              <a:cxnLst/>
              <a:rect l="l" t="t" r="r" b="b"/>
              <a:pathLst>
                <a:path w="20761" h="54409" fill="none" extrusionOk="0">
                  <a:moveTo>
                    <a:pt x="1" y="54409"/>
                  </a:moveTo>
                  <a:lnTo>
                    <a:pt x="1277" y="41916"/>
                  </a:lnTo>
                  <a:lnTo>
                    <a:pt x="7721" y="32342"/>
                  </a:lnTo>
                  <a:lnTo>
                    <a:pt x="20761"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80" name="Google Shape;1203;p59">
              <a:extLst>
                <a:ext uri="{FF2B5EF4-FFF2-40B4-BE49-F238E27FC236}">
                  <a16:creationId xmlns:a16="http://schemas.microsoft.com/office/drawing/2014/main" id="{8B77B9D2-7C6D-4845-B8ED-1D09092A11E7}"/>
                </a:ext>
              </a:extLst>
            </p:cNvPr>
            <p:cNvSpPr/>
            <p:nvPr/>
          </p:nvSpPr>
          <p:spPr>
            <a:xfrm>
              <a:off x="5656900" y="4307350"/>
              <a:ext cx="1178625" cy="635275"/>
            </a:xfrm>
            <a:custGeom>
              <a:avLst/>
              <a:gdLst/>
              <a:ahLst/>
              <a:cxnLst/>
              <a:rect l="l" t="t" r="r" b="b"/>
              <a:pathLst>
                <a:path w="47145" h="25411" fill="none" extrusionOk="0">
                  <a:moveTo>
                    <a:pt x="1" y="25411"/>
                  </a:moveTo>
                  <a:lnTo>
                    <a:pt x="26627" y="0"/>
                  </a:lnTo>
                  <a:lnTo>
                    <a:pt x="43558" y="1216"/>
                  </a:lnTo>
                  <a:lnTo>
                    <a:pt x="47145" y="3709"/>
                  </a:lnTo>
                </a:path>
              </a:pathLst>
            </a:custGeom>
            <a:solidFill>
              <a:schemeClr val="dk1"/>
            </a:solidFill>
            <a:ln w="28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81" name="Google Shape;1204;p59">
              <a:extLst>
                <a:ext uri="{FF2B5EF4-FFF2-40B4-BE49-F238E27FC236}">
                  <a16:creationId xmlns:a16="http://schemas.microsoft.com/office/drawing/2014/main" id="{FA68A129-6F84-47A1-B302-63EAEF1DAF8C}"/>
                </a:ext>
              </a:extLst>
            </p:cNvPr>
            <p:cNvSpPr/>
            <p:nvPr/>
          </p:nvSpPr>
          <p:spPr>
            <a:xfrm>
              <a:off x="4943375" y="4576350"/>
              <a:ext cx="581325" cy="623125"/>
            </a:xfrm>
            <a:custGeom>
              <a:avLst/>
              <a:gdLst/>
              <a:ahLst/>
              <a:cxnLst/>
              <a:rect l="l" t="t" r="r" b="b"/>
              <a:pathLst>
                <a:path w="23253" h="24925" fill="none" extrusionOk="0">
                  <a:moveTo>
                    <a:pt x="23253" y="0"/>
                  </a:moveTo>
                  <a:lnTo>
                    <a:pt x="20517" y="1095"/>
                  </a:lnTo>
                  <a:lnTo>
                    <a:pt x="18542" y="5532"/>
                  </a:lnTo>
                  <a:lnTo>
                    <a:pt x="0" y="24925"/>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82" name="Google Shape;1205;p59">
              <a:extLst>
                <a:ext uri="{FF2B5EF4-FFF2-40B4-BE49-F238E27FC236}">
                  <a16:creationId xmlns:a16="http://schemas.microsoft.com/office/drawing/2014/main" id="{07713550-494A-44E4-AEF2-97A538C71311}"/>
                </a:ext>
              </a:extLst>
            </p:cNvPr>
            <p:cNvSpPr/>
            <p:nvPr/>
          </p:nvSpPr>
          <p:spPr>
            <a:xfrm>
              <a:off x="4521625" y="4365100"/>
              <a:ext cx="337425" cy="68400"/>
            </a:xfrm>
            <a:custGeom>
              <a:avLst/>
              <a:gdLst/>
              <a:ahLst/>
              <a:cxnLst/>
              <a:rect l="l" t="t" r="r" b="b"/>
              <a:pathLst>
                <a:path w="13497" h="2736" fill="none" extrusionOk="0">
                  <a:moveTo>
                    <a:pt x="1" y="0"/>
                  </a:moveTo>
                  <a:lnTo>
                    <a:pt x="13496" y="2736"/>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83" name="Google Shape;1206;p59">
              <a:extLst>
                <a:ext uri="{FF2B5EF4-FFF2-40B4-BE49-F238E27FC236}">
                  <a16:creationId xmlns:a16="http://schemas.microsoft.com/office/drawing/2014/main" id="{6517569B-3106-47BD-A761-0B725124901A}"/>
                </a:ext>
              </a:extLst>
            </p:cNvPr>
            <p:cNvSpPr/>
            <p:nvPr/>
          </p:nvSpPr>
          <p:spPr>
            <a:xfrm>
              <a:off x="4502625" y="4399300"/>
              <a:ext cx="1451425" cy="854900"/>
            </a:xfrm>
            <a:custGeom>
              <a:avLst/>
              <a:gdLst/>
              <a:ahLst/>
              <a:cxnLst/>
              <a:rect l="l" t="t" r="r" b="b"/>
              <a:pathLst>
                <a:path w="58057" h="34196" fill="none" extrusionOk="0">
                  <a:moveTo>
                    <a:pt x="1" y="0"/>
                  </a:moveTo>
                  <a:lnTo>
                    <a:pt x="8755" y="1976"/>
                  </a:lnTo>
                  <a:lnTo>
                    <a:pt x="19363" y="9484"/>
                  </a:lnTo>
                  <a:lnTo>
                    <a:pt x="58056" y="34195"/>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84" name="Google Shape;1207;p59">
              <a:extLst>
                <a:ext uri="{FF2B5EF4-FFF2-40B4-BE49-F238E27FC236}">
                  <a16:creationId xmlns:a16="http://schemas.microsoft.com/office/drawing/2014/main" id="{5270B634-757E-408A-9871-D60F539AA60A}"/>
                </a:ext>
              </a:extLst>
            </p:cNvPr>
            <p:cNvSpPr/>
            <p:nvPr/>
          </p:nvSpPr>
          <p:spPr>
            <a:xfrm>
              <a:off x="5012525" y="4576350"/>
              <a:ext cx="693050" cy="519025"/>
            </a:xfrm>
            <a:custGeom>
              <a:avLst/>
              <a:gdLst/>
              <a:ahLst/>
              <a:cxnLst/>
              <a:rect l="l" t="t" r="r" b="b"/>
              <a:pathLst>
                <a:path w="27722" h="20761" fill="none" extrusionOk="0">
                  <a:moveTo>
                    <a:pt x="0" y="0"/>
                  </a:moveTo>
                  <a:cubicBezTo>
                    <a:pt x="0" y="0"/>
                    <a:pt x="9332" y="5016"/>
                    <a:pt x="14499" y="6870"/>
                  </a:cubicBezTo>
                  <a:lnTo>
                    <a:pt x="26049" y="14651"/>
                  </a:lnTo>
                  <a:lnTo>
                    <a:pt x="27721" y="2076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85" name="Google Shape;1208;p59">
              <a:extLst>
                <a:ext uri="{FF2B5EF4-FFF2-40B4-BE49-F238E27FC236}">
                  <a16:creationId xmlns:a16="http://schemas.microsoft.com/office/drawing/2014/main" id="{0FEC8BB2-ECA5-4709-8D7A-F23CA6C7660E}"/>
                </a:ext>
              </a:extLst>
            </p:cNvPr>
            <p:cNvSpPr/>
            <p:nvPr/>
          </p:nvSpPr>
          <p:spPr>
            <a:xfrm>
              <a:off x="5399300" y="4918300"/>
              <a:ext cx="228000" cy="345775"/>
            </a:xfrm>
            <a:custGeom>
              <a:avLst/>
              <a:gdLst/>
              <a:ahLst/>
              <a:cxnLst/>
              <a:rect l="l" t="t" r="r" b="b"/>
              <a:pathLst>
                <a:path w="9120" h="13831" fill="none" extrusionOk="0">
                  <a:moveTo>
                    <a:pt x="9119" y="0"/>
                  </a:moveTo>
                  <a:lnTo>
                    <a:pt x="1" y="1383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86" name="Google Shape;1209;p59">
              <a:extLst>
                <a:ext uri="{FF2B5EF4-FFF2-40B4-BE49-F238E27FC236}">
                  <a16:creationId xmlns:a16="http://schemas.microsoft.com/office/drawing/2014/main" id="{BE279A32-3D27-40D0-86C1-9636AD22CB6A}"/>
                </a:ext>
              </a:extLst>
            </p:cNvPr>
            <p:cNvSpPr/>
            <p:nvPr/>
          </p:nvSpPr>
          <p:spPr>
            <a:xfrm>
              <a:off x="5998100" y="4887900"/>
              <a:ext cx="234075" cy="387575"/>
            </a:xfrm>
            <a:custGeom>
              <a:avLst/>
              <a:gdLst/>
              <a:ahLst/>
              <a:cxnLst/>
              <a:rect l="l" t="t" r="r" b="b"/>
              <a:pathLst>
                <a:path w="9363" h="15503" fill="none" extrusionOk="0">
                  <a:moveTo>
                    <a:pt x="0" y="0"/>
                  </a:moveTo>
                  <a:cubicBezTo>
                    <a:pt x="0" y="0"/>
                    <a:pt x="2858" y="4499"/>
                    <a:pt x="5077" y="6931"/>
                  </a:cubicBezTo>
                  <a:cubicBezTo>
                    <a:pt x="7265" y="9393"/>
                    <a:pt x="9362" y="11976"/>
                    <a:pt x="8481" y="15502"/>
                  </a:cubicBezTo>
                </a:path>
              </a:pathLst>
            </a:custGeom>
            <a:solidFill>
              <a:schemeClr val="dk1"/>
            </a:solidFill>
            <a:ln w="28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87" name="Google Shape;1210;p59">
              <a:extLst>
                <a:ext uri="{FF2B5EF4-FFF2-40B4-BE49-F238E27FC236}">
                  <a16:creationId xmlns:a16="http://schemas.microsoft.com/office/drawing/2014/main" id="{A90B9428-1048-45E6-B807-E4B6532E591B}"/>
                </a:ext>
              </a:extLst>
            </p:cNvPr>
            <p:cNvSpPr/>
            <p:nvPr/>
          </p:nvSpPr>
          <p:spPr>
            <a:xfrm>
              <a:off x="1112000" y="1678875"/>
              <a:ext cx="193025" cy="318425"/>
            </a:xfrm>
            <a:custGeom>
              <a:avLst/>
              <a:gdLst/>
              <a:ahLst/>
              <a:cxnLst/>
              <a:rect l="l" t="t" r="r" b="b"/>
              <a:pathLst>
                <a:path w="7721" h="12737" fill="none" extrusionOk="0">
                  <a:moveTo>
                    <a:pt x="0" y="12737"/>
                  </a:moveTo>
                  <a:lnTo>
                    <a:pt x="7721" y="1"/>
                  </a:lnTo>
                </a:path>
              </a:pathLst>
            </a:custGeom>
            <a:solidFill>
              <a:schemeClr val="dk1"/>
            </a:solidFill>
            <a:ln w="28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88" name="Google Shape;1211;p59">
              <a:extLst>
                <a:ext uri="{FF2B5EF4-FFF2-40B4-BE49-F238E27FC236}">
                  <a16:creationId xmlns:a16="http://schemas.microsoft.com/office/drawing/2014/main" id="{5C8BCA46-9B41-425D-B80B-CD54D9B17E2C}"/>
                </a:ext>
              </a:extLst>
            </p:cNvPr>
            <p:cNvSpPr/>
            <p:nvPr/>
          </p:nvSpPr>
          <p:spPr>
            <a:xfrm>
              <a:off x="177325" y="1426600"/>
              <a:ext cx="562350" cy="687725"/>
            </a:xfrm>
            <a:custGeom>
              <a:avLst/>
              <a:gdLst/>
              <a:ahLst/>
              <a:cxnLst/>
              <a:rect l="l" t="t" r="r" b="b"/>
              <a:pathLst>
                <a:path w="22494" h="27509" fill="none" extrusionOk="0">
                  <a:moveTo>
                    <a:pt x="22493" y="27509"/>
                  </a:moveTo>
                  <a:cubicBezTo>
                    <a:pt x="21916" y="25047"/>
                    <a:pt x="18876" y="22341"/>
                    <a:pt x="18876" y="22341"/>
                  </a:cubicBezTo>
                  <a:lnTo>
                    <a:pt x="16232" y="20274"/>
                  </a:lnTo>
                  <a:cubicBezTo>
                    <a:pt x="16232" y="20274"/>
                    <a:pt x="6961" y="3192"/>
                    <a:pt x="0" y="1"/>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89" name="Google Shape;1212;p59">
              <a:extLst>
                <a:ext uri="{FF2B5EF4-FFF2-40B4-BE49-F238E27FC236}">
                  <a16:creationId xmlns:a16="http://schemas.microsoft.com/office/drawing/2014/main" id="{FFE62011-4D76-4DF5-AF00-65AEEC961A24}"/>
                </a:ext>
              </a:extLst>
            </p:cNvPr>
            <p:cNvSpPr/>
            <p:nvPr/>
          </p:nvSpPr>
          <p:spPr>
            <a:xfrm>
              <a:off x="789800" y="1802000"/>
              <a:ext cx="182400" cy="217350"/>
            </a:xfrm>
            <a:custGeom>
              <a:avLst/>
              <a:gdLst/>
              <a:ahLst/>
              <a:cxnLst/>
              <a:rect l="l" t="t" r="r" b="b"/>
              <a:pathLst>
                <a:path w="7296" h="8694" fill="none" extrusionOk="0">
                  <a:moveTo>
                    <a:pt x="0" y="0"/>
                  </a:moveTo>
                  <a:cubicBezTo>
                    <a:pt x="0" y="0"/>
                    <a:pt x="5897" y="3283"/>
                    <a:pt x="7295" y="8693"/>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90" name="Google Shape;1213;p59">
              <a:extLst>
                <a:ext uri="{FF2B5EF4-FFF2-40B4-BE49-F238E27FC236}">
                  <a16:creationId xmlns:a16="http://schemas.microsoft.com/office/drawing/2014/main" id="{34FE1A51-7FA7-46F0-B46A-DD6FBB980E31}"/>
                </a:ext>
              </a:extLst>
            </p:cNvPr>
            <p:cNvSpPr/>
            <p:nvPr/>
          </p:nvSpPr>
          <p:spPr>
            <a:xfrm>
              <a:off x="453925" y="1321750"/>
              <a:ext cx="480275" cy="753075"/>
            </a:xfrm>
            <a:custGeom>
              <a:avLst/>
              <a:gdLst/>
              <a:ahLst/>
              <a:cxnLst/>
              <a:rect l="l" t="t" r="r" b="b"/>
              <a:pathLst>
                <a:path w="19211" h="30123" fill="none" extrusionOk="0">
                  <a:moveTo>
                    <a:pt x="19210" y="0"/>
                  </a:moveTo>
                  <a:lnTo>
                    <a:pt x="5168" y="24468"/>
                  </a:lnTo>
                  <a:lnTo>
                    <a:pt x="0" y="30122"/>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91" name="Google Shape;1214;p59">
              <a:extLst>
                <a:ext uri="{FF2B5EF4-FFF2-40B4-BE49-F238E27FC236}">
                  <a16:creationId xmlns:a16="http://schemas.microsoft.com/office/drawing/2014/main" id="{AAD3AD63-78F7-45B0-96B4-E9FF8ADCBE6D}"/>
                </a:ext>
              </a:extLst>
            </p:cNvPr>
            <p:cNvSpPr/>
            <p:nvPr/>
          </p:nvSpPr>
          <p:spPr>
            <a:xfrm>
              <a:off x="103600" y="1686475"/>
              <a:ext cx="479525" cy="247000"/>
            </a:xfrm>
            <a:custGeom>
              <a:avLst/>
              <a:gdLst/>
              <a:ahLst/>
              <a:cxnLst/>
              <a:rect l="l" t="t" r="r" b="b"/>
              <a:pathLst>
                <a:path w="19181" h="9880" fill="none" extrusionOk="0">
                  <a:moveTo>
                    <a:pt x="19181" y="9879"/>
                  </a:moveTo>
                  <a:lnTo>
                    <a:pt x="1"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92" name="Google Shape;1215;p59">
              <a:extLst>
                <a:ext uri="{FF2B5EF4-FFF2-40B4-BE49-F238E27FC236}">
                  <a16:creationId xmlns:a16="http://schemas.microsoft.com/office/drawing/2014/main" id="{507532E9-026A-4376-8A33-D97D5DED5673}"/>
                </a:ext>
              </a:extLst>
            </p:cNvPr>
            <p:cNvSpPr/>
            <p:nvPr/>
          </p:nvSpPr>
          <p:spPr>
            <a:xfrm>
              <a:off x="186450" y="1910650"/>
              <a:ext cx="295625" cy="162650"/>
            </a:xfrm>
            <a:custGeom>
              <a:avLst/>
              <a:gdLst/>
              <a:ahLst/>
              <a:cxnLst/>
              <a:rect l="l" t="t" r="r" b="b"/>
              <a:pathLst>
                <a:path w="11825" h="6506" fill="none" extrusionOk="0">
                  <a:moveTo>
                    <a:pt x="0" y="1"/>
                  </a:moveTo>
                  <a:cubicBezTo>
                    <a:pt x="0" y="1"/>
                    <a:pt x="11824" y="3040"/>
                    <a:pt x="11247" y="6505"/>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93" name="Google Shape;1216;p59">
              <a:extLst>
                <a:ext uri="{FF2B5EF4-FFF2-40B4-BE49-F238E27FC236}">
                  <a16:creationId xmlns:a16="http://schemas.microsoft.com/office/drawing/2014/main" id="{F0AB1A91-6E1F-4A74-BB31-E22BA41C400F}"/>
                </a:ext>
              </a:extLst>
            </p:cNvPr>
            <p:cNvSpPr/>
            <p:nvPr/>
          </p:nvSpPr>
          <p:spPr>
            <a:xfrm>
              <a:off x="204675" y="953200"/>
              <a:ext cx="507625" cy="933150"/>
            </a:xfrm>
            <a:custGeom>
              <a:avLst/>
              <a:gdLst/>
              <a:ahLst/>
              <a:cxnLst/>
              <a:rect l="l" t="t" r="r" b="b"/>
              <a:pathLst>
                <a:path w="20305" h="37326" fill="none" extrusionOk="0">
                  <a:moveTo>
                    <a:pt x="1" y="37326"/>
                  </a:moveTo>
                  <a:lnTo>
                    <a:pt x="9150" y="16627"/>
                  </a:lnTo>
                  <a:lnTo>
                    <a:pt x="13010" y="2462"/>
                  </a:lnTo>
                  <a:lnTo>
                    <a:pt x="20305"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94" name="Google Shape;1217;p59">
              <a:extLst>
                <a:ext uri="{FF2B5EF4-FFF2-40B4-BE49-F238E27FC236}">
                  <a16:creationId xmlns:a16="http://schemas.microsoft.com/office/drawing/2014/main" id="{54C025A7-B034-43A6-A973-9DD9E02FA69E}"/>
                </a:ext>
              </a:extLst>
            </p:cNvPr>
            <p:cNvSpPr/>
            <p:nvPr/>
          </p:nvSpPr>
          <p:spPr>
            <a:xfrm>
              <a:off x="133250" y="594525"/>
              <a:ext cx="396675" cy="420250"/>
            </a:xfrm>
            <a:custGeom>
              <a:avLst/>
              <a:gdLst/>
              <a:ahLst/>
              <a:cxnLst/>
              <a:rect l="l" t="t" r="r" b="b"/>
              <a:pathLst>
                <a:path w="15867" h="16810" fill="none" extrusionOk="0">
                  <a:moveTo>
                    <a:pt x="15867" y="16809"/>
                  </a:moveTo>
                  <a:lnTo>
                    <a:pt x="13010" y="9180"/>
                  </a:lnTo>
                  <a:lnTo>
                    <a:pt x="0"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95" name="Google Shape;1218;p59">
              <a:extLst>
                <a:ext uri="{FF2B5EF4-FFF2-40B4-BE49-F238E27FC236}">
                  <a16:creationId xmlns:a16="http://schemas.microsoft.com/office/drawing/2014/main" id="{228B40BB-24CB-4DD3-9675-BC115479A4C3}"/>
                </a:ext>
              </a:extLst>
            </p:cNvPr>
            <p:cNvSpPr/>
            <p:nvPr/>
          </p:nvSpPr>
          <p:spPr>
            <a:xfrm>
              <a:off x="159075" y="632525"/>
              <a:ext cx="354150" cy="414150"/>
            </a:xfrm>
            <a:custGeom>
              <a:avLst/>
              <a:gdLst/>
              <a:ahLst/>
              <a:cxnLst/>
              <a:rect l="l" t="t" r="r" b="b"/>
              <a:pathLst>
                <a:path w="14166" h="16566" fill="none" extrusionOk="0">
                  <a:moveTo>
                    <a:pt x="8755" y="0"/>
                  </a:moveTo>
                  <a:lnTo>
                    <a:pt x="1" y="10456"/>
                  </a:lnTo>
                  <a:lnTo>
                    <a:pt x="14165" y="16566"/>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96" name="Google Shape;1219;p59">
              <a:extLst>
                <a:ext uri="{FF2B5EF4-FFF2-40B4-BE49-F238E27FC236}">
                  <a16:creationId xmlns:a16="http://schemas.microsoft.com/office/drawing/2014/main" id="{EC86AFD0-5948-4878-91EC-6D64686AB8A2}"/>
                </a:ext>
              </a:extLst>
            </p:cNvPr>
            <p:cNvSpPr/>
            <p:nvPr/>
          </p:nvSpPr>
          <p:spPr>
            <a:xfrm>
              <a:off x="458475" y="744975"/>
              <a:ext cx="62350" cy="79050"/>
            </a:xfrm>
            <a:custGeom>
              <a:avLst/>
              <a:gdLst/>
              <a:ahLst/>
              <a:cxnLst/>
              <a:rect l="l" t="t" r="r" b="b"/>
              <a:pathLst>
                <a:path w="2494" h="3162" fill="none" extrusionOk="0">
                  <a:moveTo>
                    <a:pt x="1" y="3162"/>
                  </a:moveTo>
                  <a:lnTo>
                    <a:pt x="2493"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97" name="Google Shape;1220;p59">
              <a:extLst>
                <a:ext uri="{FF2B5EF4-FFF2-40B4-BE49-F238E27FC236}">
                  <a16:creationId xmlns:a16="http://schemas.microsoft.com/office/drawing/2014/main" id="{9AB27067-D7EA-49DB-9175-13394068B149}"/>
                </a:ext>
              </a:extLst>
            </p:cNvPr>
            <p:cNvSpPr/>
            <p:nvPr/>
          </p:nvSpPr>
          <p:spPr>
            <a:xfrm>
              <a:off x="177325" y="996500"/>
              <a:ext cx="158850" cy="535750"/>
            </a:xfrm>
            <a:custGeom>
              <a:avLst/>
              <a:gdLst/>
              <a:ahLst/>
              <a:cxnLst/>
              <a:rect l="l" t="t" r="r" b="b"/>
              <a:pathLst>
                <a:path w="6354" h="21430" fill="none" extrusionOk="0">
                  <a:moveTo>
                    <a:pt x="0" y="1"/>
                  </a:moveTo>
                  <a:lnTo>
                    <a:pt x="6353" y="8481"/>
                  </a:lnTo>
                  <a:lnTo>
                    <a:pt x="5198" y="2143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98" name="Google Shape;1221;p59">
              <a:extLst>
                <a:ext uri="{FF2B5EF4-FFF2-40B4-BE49-F238E27FC236}">
                  <a16:creationId xmlns:a16="http://schemas.microsoft.com/office/drawing/2014/main" id="{A8AB9F6D-DD8C-40C8-87C8-069F4876EBE5}"/>
                </a:ext>
              </a:extLst>
            </p:cNvPr>
            <p:cNvSpPr/>
            <p:nvPr/>
          </p:nvSpPr>
          <p:spPr>
            <a:xfrm>
              <a:off x="82325" y="1257150"/>
              <a:ext cx="818450" cy="346525"/>
            </a:xfrm>
            <a:custGeom>
              <a:avLst/>
              <a:gdLst/>
              <a:ahLst/>
              <a:cxnLst/>
              <a:rect l="l" t="t" r="r" b="b"/>
              <a:pathLst>
                <a:path w="32738" h="13861" fill="none" extrusionOk="0">
                  <a:moveTo>
                    <a:pt x="1" y="0"/>
                  </a:moveTo>
                  <a:lnTo>
                    <a:pt x="14044" y="4469"/>
                  </a:lnTo>
                  <a:lnTo>
                    <a:pt x="32737" y="1386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699" name="Google Shape;1222;p59">
              <a:extLst>
                <a:ext uri="{FF2B5EF4-FFF2-40B4-BE49-F238E27FC236}">
                  <a16:creationId xmlns:a16="http://schemas.microsoft.com/office/drawing/2014/main" id="{0D66B262-70FF-40C5-95FE-5340C8A45330}"/>
                </a:ext>
              </a:extLst>
            </p:cNvPr>
            <p:cNvSpPr/>
            <p:nvPr/>
          </p:nvSpPr>
          <p:spPr>
            <a:xfrm>
              <a:off x="520800" y="355150"/>
              <a:ext cx="71450" cy="376950"/>
            </a:xfrm>
            <a:custGeom>
              <a:avLst/>
              <a:gdLst/>
              <a:ahLst/>
              <a:cxnLst/>
              <a:rect l="l" t="t" r="r" b="b"/>
              <a:pathLst>
                <a:path w="2858" h="15078" fill="none" extrusionOk="0">
                  <a:moveTo>
                    <a:pt x="0" y="15077"/>
                  </a:moveTo>
                  <a:lnTo>
                    <a:pt x="2857" y="10275"/>
                  </a:lnTo>
                  <a:lnTo>
                    <a:pt x="973"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700" name="Google Shape;1223;p59">
              <a:extLst>
                <a:ext uri="{FF2B5EF4-FFF2-40B4-BE49-F238E27FC236}">
                  <a16:creationId xmlns:a16="http://schemas.microsoft.com/office/drawing/2014/main" id="{5CD2FAA1-4AAB-4AED-9C9D-C984DA45ED56}"/>
                </a:ext>
              </a:extLst>
            </p:cNvPr>
            <p:cNvSpPr/>
            <p:nvPr/>
          </p:nvSpPr>
          <p:spPr>
            <a:xfrm>
              <a:off x="377175" y="399225"/>
              <a:ext cx="69175" cy="224950"/>
            </a:xfrm>
            <a:custGeom>
              <a:avLst/>
              <a:gdLst/>
              <a:ahLst/>
              <a:cxnLst/>
              <a:rect l="l" t="t" r="r" b="b"/>
              <a:pathLst>
                <a:path w="2767" h="8998" fill="none" extrusionOk="0">
                  <a:moveTo>
                    <a:pt x="1824" y="1"/>
                  </a:moveTo>
                  <a:cubicBezTo>
                    <a:pt x="1824" y="183"/>
                    <a:pt x="2766" y="5381"/>
                    <a:pt x="2766" y="5381"/>
                  </a:cubicBezTo>
                  <a:lnTo>
                    <a:pt x="0" y="8998"/>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701" name="Google Shape;1224;p59">
              <a:extLst>
                <a:ext uri="{FF2B5EF4-FFF2-40B4-BE49-F238E27FC236}">
                  <a16:creationId xmlns:a16="http://schemas.microsoft.com/office/drawing/2014/main" id="{8E4FCFBB-78E7-47B2-8065-90E4F5A9413A}"/>
                </a:ext>
              </a:extLst>
            </p:cNvPr>
            <p:cNvSpPr/>
            <p:nvPr/>
          </p:nvSpPr>
          <p:spPr>
            <a:xfrm>
              <a:off x="287500" y="367325"/>
              <a:ext cx="557025" cy="244700"/>
            </a:xfrm>
            <a:custGeom>
              <a:avLst/>
              <a:gdLst/>
              <a:ahLst/>
              <a:cxnLst/>
              <a:rect l="l" t="t" r="r" b="b"/>
              <a:pathLst>
                <a:path w="22281" h="9788" fill="none" extrusionOk="0">
                  <a:moveTo>
                    <a:pt x="1" y="7569"/>
                  </a:moveTo>
                  <a:lnTo>
                    <a:pt x="6353" y="6657"/>
                  </a:lnTo>
                  <a:lnTo>
                    <a:pt x="12189" y="9788"/>
                  </a:lnTo>
                  <a:lnTo>
                    <a:pt x="22281"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702" name="Google Shape;1225;p59">
              <a:extLst>
                <a:ext uri="{FF2B5EF4-FFF2-40B4-BE49-F238E27FC236}">
                  <a16:creationId xmlns:a16="http://schemas.microsoft.com/office/drawing/2014/main" id="{62DCC2C3-D095-4D28-9A2E-C31461582DC6}"/>
                </a:ext>
              </a:extLst>
            </p:cNvPr>
            <p:cNvSpPr/>
            <p:nvPr/>
          </p:nvSpPr>
          <p:spPr>
            <a:xfrm>
              <a:off x="1202425" y="356675"/>
              <a:ext cx="655050" cy="290300"/>
            </a:xfrm>
            <a:custGeom>
              <a:avLst/>
              <a:gdLst/>
              <a:ahLst/>
              <a:cxnLst/>
              <a:rect l="l" t="t" r="r" b="b"/>
              <a:pathLst>
                <a:path w="26202" h="11612" fill="none" extrusionOk="0">
                  <a:moveTo>
                    <a:pt x="122" y="2736"/>
                  </a:moveTo>
                  <a:cubicBezTo>
                    <a:pt x="0" y="5107"/>
                    <a:pt x="1550" y="7326"/>
                    <a:pt x="3556" y="8481"/>
                  </a:cubicBezTo>
                  <a:cubicBezTo>
                    <a:pt x="5593" y="9636"/>
                    <a:pt x="8025" y="9910"/>
                    <a:pt x="10365" y="9727"/>
                  </a:cubicBezTo>
                  <a:cubicBezTo>
                    <a:pt x="11429" y="9666"/>
                    <a:pt x="12493" y="9454"/>
                    <a:pt x="13526" y="9119"/>
                  </a:cubicBezTo>
                  <a:cubicBezTo>
                    <a:pt x="14225" y="8876"/>
                    <a:pt x="14985" y="8511"/>
                    <a:pt x="15715" y="8694"/>
                  </a:cubicBezTo>
                  <a:cubicBezTo>
                    <a:pt x="16627" y="8967"/>
                    <a:pt x="17083" y="10001"/>
                    <a:pt x="17812" y="10639"/>
                  </a:cubicBezTo>
                  <a:cubicBezTo>
                    <a:pt x="18937" y="11521"/>
                    <a:pt x="20487" y="11612"/>
                    <a:pt x="21703" y="10852"/>
                  </a:cubicBezTo>
                  <a:cubicBezTo>
                    <a:pt x="22888" y="10092"/>
                    <a:pt x="23648" y="8815"/>
                    <a:pt x="23770" y="7387"/>
                  </a:cubicBezTo>
                  <a:cubicBezTo>
                    <a:pt x="23861" y="6536"/>
                    <a:pt x="23770" y="5654"/>
                    <a:pt x="24104" y="4864"/>
                  </a:cubicBezTo>
                  <a:cubicBezTo>
                    <a:pt x="24378" y="4165"/>
                    <a:pt x="24985" y="3618"/>
                    <a:pt x="25411" y="2979"/>
                  </a:cubicBezTo>
                  <a:cubicBezTo>
                    <a:pt x="25958" y="2098"/>
                    <a:pt x="26201" y="1034"/>
                    <a:pt x="26019" y="1"/>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703" name="Google Shape;1226;p59">
              <a:extLst>
                <a:ext uri="{FF2B5EF4-FFF2-40B4-BE49-F238E27FC236}">
                  <a16:creationId xmlns:a16="http://schemas.microsoft.com/office/drawing/2014/main" id="{BFCE47EA-1420-4CFA-9B69-A5F35632FE00}"/>
                </a:ext>
              </a:extLst>
            </p:cNvPr>
            <p:cNvSpPr/>
            <p:nvPr/>
          </p:nvSpPr>
          <p:spPr>
            <a:xfrm>
              <a:off x="2304250" y="528425"/>
              <a:ext cx="295625" cy="164150"/>
            </a:xfrm>
            <a:custGeom>
              <a:avLst/>
              <a:gdLst/>
              <a:ahLst/>
              <a:cxnLst/>
              <a:rect l="l" t="t" r="r" b="b"/>
              <a:pathLst>
                <a:path w="11825" h="6566" fill="none" extrusionOk="0">
                  <a:moveTo>
                    <a:pt x="11825" y="6566"/>
                  </a:moveTo>
                  <a:lnTo>
                    <a:pt x="7296" y="2401"/>
                  </a:lnTo>
                  <a:cubicBezTo>
                    <a:pt x="7296" y="2401"/>
                    <a:pt x="1733" y="2280"/>
                    <a:pt x="1" y="0"/>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704" name="Google Shape;1227;p59">
              <a:extLst>
                <a:ext uri="{FF2B5EF4-FFF2-40B4-BE49-F238E27FC236}">
                  <a16:creationId xmlns:a16="http://schemas.microsoft.com/office/drawing/2014/main" id="{EE846D23-FBFB-4194-BF3D-F297F354B3D5}"/>
                </a:ext>
              </a:extLst>
            </p:cNvPr>
            <p:cNvSpPr/>
            <p:nvPr/>
          </p:nvSpPr>
          <p:spPr>
            <a:xfrm>
              <a:off x="2486625" y="356675"/>
              <a:ext cx="66150" cy="231800"/>
            </a:xfrm>
            <a:custGeom>
              <a:avLst/>
              <a:gdLst/>
              <a:ahLst/>
              <a:cxnLst/>
              <a:rect l="l" t="t" r="r" b="b"/>
              <a:pathLst>
                <a:path w="2646" h="9272" fill="none" extrusionOk="0">
                  <a:moveTo>
                    <a:pt x="1" y="9271"/>
                  </a:moveTo>
                  <a:lnTo>
                    <a:pt x="2645"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705" name="Google Shape;1228;p59">
              <a:extLst>
                <a:ext uri="{FF2B5EF4-FFF2-40B4-BE49-F238E27FC236}">
                  <a16:creationId xmlns:a16="http://schemas.microsoft.com/office/drawing/2014/main" id="{060DB679-8D69-4EA5-9B03-2EE35203E761}"/>
                </a:ext>
              </a:extLst>
            </p:cNvPr>
            <p:cNvSpPr/>
            <p:nvPr/>
          </p:nvSpPr>
          <p:spPr>
            <a:xfrm>
              <a:off x="2733600" y="353650"/>
              <a:ext cx="75250" cy="408825"/>
            </a:xfrm>
            <a:custGeom>
              <a:avLst/>
              <a:gdLst/>
              <a:ahLst/>
              <a:cxnLst/>
              <a:rect l="l" t="t" r="r" b="b"/>
              <a:pathLst>
                <a:path w="3010" h="16353" fill="none" extrusionOk="0">
                  <a:moveTo>
                    <a:pt x="3010" y="16353"/>
                  </a:moveTo>
                  <a:lnTo>
                    <a:pt x="0"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706" name="Google Shape;1229;p59">
              <a:extLst>
                <a:ext uri="{FF2B5EF4-FFF2-40B4-BE49-F238E27FC236}">
                  <a16:creationId xmlns:a16="http://schemas.microsoft.com/office/drawing/2014/main" id="{B5EF2FAA-480C-48B2-AE1C-BB23E7B27CB7}"/>
                </a:ext>
              </a:extLst>
            </p:cNvPr>
            <p:cNvSpPr/>
            <p:nvPr/>
          </p:nvSpPr>
          <p:spPr>
            <a:xfrm>
              <a:off x="6251150" y="677350"/>
              <a:ext cx="12175" cy="216600"/>
            </a:xfrm>
            <a:custGeom>
              <a:avLst/>
              <a:gdLst/>
              <a:ahLst/>
              <a:cxnLst/>
              <a:rect l="l" t="t" r="r" b="b"/>
              <a:pathLst>
                <a:path w="487" h="8664" fill="none" extrusionOk="0">
                  <a:moveTo>
                    <a:pt x="0" y="1"/>
                  </a:moveTo>
                  <a:lnTo>
                    <a:pt x="487" y="8663"/>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707" name="Google Shape;1230;p59">
              <a:extLst>
                <a:ext uri="{FF2B5EF4-FFF2-40B4-BE49-F238E27FC236}">
                  <a16:creationId xmlns:a16="http://schemas.microsoft.com/office/drawing/2014/main" id="{2F38AEE5-AFE1-4E9D-8017-1C9AADD86540}"/>
                </a:ext>
              </a:extLst>
            </p:cNvPr>
            <p:cNvSpPr/>
            <p:nvPr/>
          </p:nvSpPr>
          <p:spPr>
            <a:xfrm>
              <a:off x="6082450" y="399225"/>
              <a:ext cx="165675" cy="240150"/>
            </a:xfrm>
            <a:custGeom>
              <a:avLst/>
              <a:gdLst/>
              <a:ahLst/>
              <a:cxnLst/>
              <a:rect l="l" t="t" r="r" b="b"/>
              <a:pathLst>
                <a:path w="6627" h="9606" fill="none" extrusionOk="0">
                  <a:moveTo>
                    <a:pt x="6627" y="9606"/>
                  </a:moveTo>
                  <a:lnTo>
                    <a:pt x="0"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708" name="Google Shape;1231;p59">
              <a:extLst>
                <a:ext uri="{FF2B5EF4-FFF2-40B4-BE49-F238E27FC236}">
                  <a16:creationId xmlns:a16="http://schemas.microsoft.com/office/drawing/2014/main" id="{D649838E-A31D-45AD-B136-E9C2B6725163}"/>
                </a:ext>
              </a:extLst>
            </p:cNvPr>
            <p:cNvSpPr/>
            <p:nvPr/>
          </p:nvSpPr>
          <p:spPr>
            <a:xfrm>
              <a:off x="7182000" y="423550"/>
              <a:ext cx="228000" cy="362500"/>
            </a:xfrm>
            <a:custGeom>
              <a:avLst/>
              <a:gdLst/>
              <a:ahLst/>
              <a:cxnLst/>
              <a:rect l="l" t="t" r="r" b="b"/>
              <a:pathLst>
                <a:path w="9120" h="14500" fill="none" extrusionOk="0">
                  <a:moveTo>
                    <a:pt x="1" y="0"/>
                  </a:moveTo>
                  <a:cubicBezTo>
                    <a:pt x="487" y="1247"/>
                    <a:pt x="9120" y="14499"/>
                    <a:pt x="9120" y="14499"/>
                  </a:cubicBezTo>
                  <a:lnTo>
                    <a:pt x="1" y="1313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709" name="Google Shape;1232;p59">
              <a:extLst>
                <a:ext uri="{FF2B5EF4-FFF2-40B4-BE49-F238E27FC236}">
                  <a16:creationId xmlns:a16="http://schemas.microsoft.com/office/drawing/2014/main" id="{85055D90-628D-44FB-BD8D-9BBD778F85A8}"/>
                </a:ext>
              </a:extLst>
            </p:cNvPr>
            <p:cNvSpPr/>
            <p:nvPr/>
          </p:nvSpPr>
          <p:spPr>
            <a:xfrm>
              <a:off x="7169100" y="785250"/>
              <a:ext cx="240900" cy="300200"/>
            </a:xfrm>
            <a:custGeom>
              <a:avLst/>
              <a:gdLst/>
              <a:ahLst/>
              <a:cxnLst/>
              <a:rect l="l" t="t" r="r" b="b"/>
              <a:pathLst>
                <a:path w="9636" h="12008" fill="none" extrusionOk="0">
                  <a:moveTo>
                    <a:pt x="9636" y="1"/>
                  </a:moveTo>
                  <a:lnTo>
                    <a:pt x="0" y="12007"/>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710" name="Google Shape;1233;p59">
              <a:extLst>
                <a:ext uri="{FF2B5EF4-FFF2-40B4-BE49-F238E27FC236}">
                  <a16:creationId xmlns:a16="http://schemas.microsoft.com/office/drawing/2014/main" id="{6D5D6DCB-B95D-45C1-A26A-3B9D78EC7C64}"/>
                </a:ext>
              </a:extLst>
            </p:cNvPr>
            <p:cNvSpPr/>
            <p:nvPr/>
          </p:nvSpPr>
          <p:spPr>
            <a:xfrm>
              <a:off x="7182000" y="935725"/>
              <a:ext cx="259925" cy="310050"/>
            </a:xfrm>
            <a:custGeom>
              <a:avLst/>
              <a:gdLst/>
              <a:ahLst/>
              <a:cxnLst/>
              <a:rect l="l" t="t" r="r" b="b"/>
              <a:pathLst>
                <a:path w="10397" h="12402" fill="none" extrusionOk="0">
                  <a:moveTo>
                    <a:pt x="10396" y="0"/>
                  </a:moveTo>
                  <a:lnTo>
                    <a:pt x="1" y="1240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711" name="Google Shape;1234;p59">
              <a:extLst>
                <a:ext uri="{FF2B5EF4-FFF2-40B4-BE49-F238E27FC236}">
                  <a16:creationId xmlns:a16="http://schemas.microsoft.com/office/drawing/2014/main" id="{A1A0EF8F-0772-492F-BE7B-90D3F1949605}"/>
                </a:ext>
              </a:extLst>
            </p:cNvPr>
            <p:cNvSpPr/>
            <p:nvPr/>
          </p:nvSpPr>
          <p:spPr>
            <a:xfrm>
              <a:off x="7191900" y="1291350"/>
              <a:ext cx="240150" cy="30425"/>
            </a:xfrm>
            <a:custGeom>
              <a:avLst/>
              <a:gdLst/>
              <a:ahLst/>
              <a:cxnLst/>
              <a:rect l="l" t="t" r="r" b="b"/>
              <a:pathLst>
                <a:path w="9606" h="1217" fill="none" extrusionOk="0">
                  <a:moveTo>
                    <a:pt x="0" y="1216"/>
                  </a:moveTo>
                  <a:lnTo>
                    <a:pt x="9605"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712" name="Google Shape;1235;p59">
              <a:extLst>
                <a:ext uri="{FF2B5EF4-FFF2-40B4-BE49-F238E27FC236}">
                  <a16:creationId xmlns:a16="http://schemas.microsoft.com/office/drawing/2014/main" id="{75222A1F-1940-444B-8F1A-E3B3E92AAAD2}"/>
                </a:ext>
              </a:extLst>
            </p:cNvPr>
            <p:cNvSpPr/>
            <p:nvPr/>
          </p:nvSpPr>
          <p:spPr>
            <a:xfrm>
              <a:off x="7191900" y="1724475"/>
              <a:ext cx="265225" cy="30425"/>
            </a:xfrm>
            <a:custGeom>
              <a:avLst/>
              <a:gdLst/>
              <a:ahLst/>
              <a:cxnLst/>
              <a:rect l="l" t="t" r="r" b="b"/>
              <a:pathLst>
                <a:path w="10609" h="1217" fill="none" extrusionOk="0">
                  <a:moveTo>
                    <a:pt x="0" y="1217"/>
                  </a:moveTo>
                  <a:lnTo>
                    <a:pt x="10608"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713" name="Google Shape;1236;p59">
              <a:extLst>
                <a:ext uri="{FF2B5EF4-FFF2-40B4-BE49-F238E27FC236}">
                  <a16:creationId xmlns:a16="http://schemas.microsoft.com/office/drawing/2014/main" id="{25973BCC-1527-4DA5-8103-6651A288E395}"/>
                </a:ext>
              </a:extLst>
            </p:cNvPr>
            <p:cNvSpPr/>
            <p:nvPr/>
          </p:nvSpPr>
          <p:spPr>
            <a:xfrm>
              <a:off x="6738225" y="2848350"/>
              <a:ext cx="691525" cy="1872400"/>
            </a:xfrm>
            <a:custGeom>
              <a:avLst/>
              <a:gdLst/>
              <a:ahLst/>
              <a:cxnLst/>
              <a:rect l="l" t="t" r="r" b="b"/>
              <a:pathLst>
                <a:path w="27661" h="74896" fill="none" extrusionOk="0">
                  <a:moveTo>
                    <a:pt x="27661" y="1"/>
                  </a:moveTo>
                  <a:lnTo>
                    <a:pt x="12676" y="46232"/>
                  </a:lnTo>
                  <a:cubicBezTo>
                    <a:pt x="12676" y="46232"/>
                    <a:pt x="1885" y="62312"/>
                    <a:pt x="1" y="74895"/>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714" name="Google Shape;1237;p59">
              <a:extLst>
                <a:ext uri="{FF2B5EF4-FFF2-40B4-BE49-F238E27FC236}">
                  <a16:creationId xmlns:a16="http://schemas.microsoft.com/office/drawing/2014/main" id="{7F05DFE9-FAF8-41D4-9B18-522261475BB1}"/>
                </a:ext>
              </a:extLst>
            </p:cNvPr>
            <p:cNvSpPr/>
            <p:nvPr/>
          </p:nvSpPr>
          <p:spPr>
            <a:xfrm>
              <a:off x="6814975" y="4457800"/>
              <a:ext cx="658100" cy="244700"/>
            </a:xfrm>
            <a:custGeom>
              <a:avLst/>
              <a:gdLst/>
              <a:ahLst/>
              <a:cxnLst/>
              <a:rect l="l" t="t" r="r" b="b"/>
              <a:pathLst>
                <a:path w="26324" h="9788" fill="none" extrusionOk="0">
                  <a:moveTo>
                    <a:pt x="1" y="1"/>
                  </a:moveTo>
                  <a:lnTo>
                    <a:pt x="26323" y="9788"/>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715" name="Google Shape;1238;p59">
              <a:extLst>
                <a:ext uri="{FF2B5EF4-FFF2-40B4-BE49-F238E27FC236}">
                  <a16:creationId xmlns:a16="http://schemas.microsoft.com/office/drawing/2014/main" id="{3ECD48CF-439D-455D-B462-5EA9ADDD0605}"/>
                </a:ext>
              </a:extLst>
            </p:cNvPr>
            <p:cNvSpPr/>
            <p:nvPr/>
          </p:nvSpPr>
          <p:spPr>
            <a:xfrm>
              <a:off x="7116650" y="4046700"/>
              <a:ext cx="380750" cy="768275"/>
            </a:xfrm>
            <a:custGeom>
              <a:avLst/>
              <a:gdLst/>
              <a:ahLst/>
              <a:cxnLst/>
              <a:rect l="l" t="t" r="r" b="b"/>
              <a:pathLst>
                <a:path w="15230" h="30731" fill="none" extrusionOk="0">
                  <a:moveTo>
                    <a:pt x="1" y="30731"/>
                  </a:moveTo>
                  <a:lnTo>
                    <a:pt x="3496" y="19970"/>
                  </a:lnTo>
                  <a:lnTo>
                    <a:pt x="15229"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716" name="Google Shape;1239;p59">
              <a:extLst>
                <a:ext uri="{FF2B5EF4-FFF2-40B4-BE49-F238E27FC236}">
                  <a16:creationId xmlns:a16="http://schemas.microsoft.com/office/drawing/2014/main" id="{CFD584EA-96DE-48F1-8B44-BD67C2DC4D04}"/>
                </a:ext>
              </a:extLst>
            </p:cNvPr>
            <p:cNvSpPr/>
            <p:nvPr/>
          </p:nvSpPr>
          <p:spPr>
            <a:xfrm>
              <a:off x="7187325" y="3837725"/>
              <a:ext cx="358700" cy="188475"/>
            </a:xfrm>
            <a:custGeom>
              <a:avLst/>
              <a:gdLst/>
              <a:ahLst/>
              <a:cxnLst/>
              <a:rect l="l" t="t" r="r" b="b"/>
              <a:pathLst>
                <a:path w="14348" h="7539" fill="none" extrusionOk="0">
                  <a:moveTo>
                    <a:pt x="1" y="1"/>
                  </a:moveTo>
                  <a:lnTo>
                    <a:pt x="14347" y="7539"/>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717" name="Google Shape;1240;p59">
              <a:extLst>
                <a:ext uri="{FF2B5EF4-FFF2-40B4-BE49-F238E27FC236}">
                  <a16:creationId xmlns:a16="http://schemas.microsoft.com/office/drawing/2014/main" id="{7BBD822D-E3CA-4E6E-A255-9FFD890843FF}"/>
                </a:ext>
              </a:extLst>
            </p:cNvPr>
            <p:cNvSpPr/>
            <p:nvPr/>
          </p:nvSpPr>
          <p:spPr>
            <a:xfrm>
              <a:off x="5510250" y="2820250"/>
              <a:ext cx="819175" cy="85875"/>
            </a:xfrm>
            <a:custGeom>
              <a:avLst/>
              <a:gdLst/>
              <a:ahLst/>
              <a:cxnLst/>
              <a:rect l="l" t="t" r="r" b="b"/>
              <a:pathLst>
                <a:path w="32767" h="3435" fill="none" extrusionOk="0">
                  <a:moveTo>
                    <a:pt x="0" y="3435"/>
                  </a:moveTo>
                  <a:cubicBezTo>
                    <a:pt x="0" y="3435"/>
                    <a:pt x="14560" y="0"/>
                    <a:pt x="20943" y="182"/>
                  </a:cubicBezTo>
                  <a:lnTo>
                    <a:pt x="32767" y="182"/>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718" name="Google Shape;1241;p59">
              <a:extLst>
                <a:ext uri="{FF2B5EF4-FFF2-40B4-BE49-F238E27FC236}">
                  <a16:creationId xmlns:a16="http://schemas.microsoft.com/office/drawing/2014/main" id="{2842FF8D-29CD-48B7-8B68-B225B3B96E13}"/>
                </a:ext>
              </a:extLst>
            </p:cNvPr>
            <p:cNvSpPr/>
            <p:nvPr/>
          </p:nvSpPr>
          <p:spPr>
            <a:xfrm>
              <a:off x="5915275" y="2906100"/>
              <a:ext cx="1618600" cy="488650"/>
            </a:xfrm>
            <a:custGeom>
              <a:avLst/>
              <a:gdLst/>
              <a:ahLst/>
              <a:cxnLst/>
              <a:rect l="l" t="t" r="r" b="b"/>
              <a:pathLst>
                <a:path w="64744" h="19546" fill="none" extrusionOk="0">
                  <a:moveTo>
                    <a:pt x="669" y="2311"/>
                  </a:moveTo>
                  <a:lnTo>
                    <a:pt x="639" y="8390"/>
                  </a:lnTo>
                  <a:lnTo>
                    <a:pt x="0" y="19545"/>
                  </a:lnTo>
                  <a:lnTo>
                    <a:pt x="13435" y="8056"/>
                  </a:lnTo>
                  <a:lnTo>
                    <a:pt x="64743" y="1"/>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719" name="Google Shape;1242;p59">
              <a:extLst>
                <a:ext uri="{FF2B5EF4-FFF2-40B4-BE49-F238E27FC236}">
                  <a16:creationId xmlns:a16="http://schemas.microsoft.com/office/drawing/2014/main" id="{F597B2F6-1C9C-4D9D-B8EA-6AC666E7DF98}"/>
                </a:ext>
              </a:extLst>
            </p:cNvPr>
            <p:cNvSpPr/>
            <p:nvPr/>
          </p:nvSpPr>
          <p:spPr>
            <a:xfrm>
              <a:off x="5915275" y="3394725"/>
              <a:ext cx="47900" cy="130725"/>
            </a:xfrm>
            <a:custGeom>
              <a:avLst/>
              <a:gdLst/>
              <a:ahLst/>
              <a:cxnLst/>
              <a:rect l="l" t="t" r="r" b="b"/>
              <a:pathLst>
                <a:path w="1916" h="5229" fill="none" extrusionOk="0">
                  <a:moveTo>
                    <a:pt x="1915" y="5228"/>
                  </a:moveTo>
                  <a:lnTo>
                    <a:pt x="0" y="0"/>
                  </a:ln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720" name="Google Shape;1243;p59">
              <a:extLst>
                <a:ext uri="{FF2B5EF4-FFF2-40B4-BE49-F238E27FC236}">
                  <a16:creationId xmlns:a16="http://schemas.microsoft.com/office/drawing/2014/main" id="{590097F4-7024-4C9C-8CC3-A42C17476A61}"/>
                </a:ext>
              </a:extLst>
            </p:cNvPr>
            <p:cNvSpPr/>
            <p:nvPr/>
          </p:nvSpPr>
          <p:spPr>
            <a:xfrm>
              <a:off x="178850" y="3184225"/>
              <a:ext cx="1990175" cy="1016000"/>
            </a:xfrm>
            <a:custGeom>
              <a:avLst/>
              <a:gdLst/>
              <a:ahLst/>
              <a:cxnLst/>
              <a:rect l="l" t="t" r="r" b="b"/>
              <a:pathLst>
                <a:path w="79607" h="40640" fill="none" extrusionOk="0">
                  <a:moveTo>
                    <a:pt x="79606" y="40366"/>
                  </a:moveTo>
                  <a:cubicBezTo>
                    <a:pt x="77692" y="40518"/>
                    <a:pt x="75625" y="40639"/>
                    <a:pt x="73953" y="39667"/>
                  </a:cubicBezTo>
                  <a:cubicBezTo>
                    <a:pt x="73132" y="39120"/>
                    <a:pt x="72403" y="38481"/>
                    <a:pt x="71764" y="37813"/>
                  </a:cubicBezTo>
                  <a:cubicBezTo>
                    <a:pt x="70792" y="36931"/>
                    <a:pt x="69789" y="36141"/>
                    <a:pt x="68755" y="35411"/>
                  </a:cubicBezTo>
                  <a:cubicBezTo>
                    <a:pt x="67843" y="34743"/>
                    <a:pt x="66931" y="34074"/>
                    <a:pt x="65837" y="33800"/>
                  </a:cubicBezTo>
                  <a:cubicBezTo>
                    <a:pt x="64074" y="33345"/>
                    <a:pt x="62129" y="34013"/>
                    <a:pt x="60396" y="33466"/>
                  </a:cubicBezTo>
                  <a:cubicBezTo>
                    <a:pt x="57083" y="32433"/>
                    <a:pt x="55989" y="27478"/>
                    <a:pt x="52554" y="26901"/>
                  </a:cubicBezTo>
                  <a:cubicBezTo>
                    <a:pt x="51855" y="26779"/>
                    <a:pt x="51126" y="26870"/>
                    <a:pt x="50427" y="26779"/>
                  </a:cubicBezTo>
                  <a:cubicBezTo>
                    <a:pt x="49393" y="26627"/>
                    <a:pt x="48451" y="26080"/>
                    <a:pt x="47813" y="25229"/>
                  </a:cubicBezTo>
                  <a:cubicBezTo>
                    <a:pt x="47296" y="24499"/>
                    <a:pt x="46961" y="23557"/>
                    <a:pt x="46202" y="23162"/>
                  </a:cubicBezTo>
                  <a:cubicBezTo>
                    <a:pt x="45411" y="22736"/>
                    <a:pt x="44408" y="23040"/>
                    <a:pt x="43496" y="23040"/>
                  </a:cubicBezTo>
                  <a:cubicBezTo>
                    <a:pt x="42037" y="23010"/>
                    <a:pt x="40761" y="22129"/>
                    <a:pt x="39758" y="21095"/>
                  </a:cubicBezTo>
                  <a:cubicBezTo>
                    <a:pt x="38755" y="20062"/>
                    <a:pt x="37934" y="18815"/>
                    <a:pt x="36901" y="17812"/>
                  </a:cubicBezTo>
                  <a:cubicBezTo>
                    <a:pt x="34317" y="15350"/>
                    <a:pt x="30639" y="14469"/>
                    <a:pt x="27143" y="13709"/>
                  </a:cubicBezTo>
                  <a:cubicBezTo>
                    <a:pt x="24712" y="13162"/>
                    <a:pt x="22615" y="11034"/>
                    <a:pt x="20730" y="9393"/>
                  </a:cubicBezTo>
                  <a:cubicBezTo>
                    <a:pt x="19636" y="8420"/>
                    <a:pt x="18602" y="7356"/>
                    <a:pt x="17447" y="6475"/>
                  </a:cubicBezTo>
                  <a:cubicBezTo>
                    <a:pt x="13222" y="3283"/>
                    <a:pt x="7599" y="3040"/>
                    <a:pt x="2462" y="1794"/>
                  </a:cubicBezTo>
                  <a:cubicBezTo>
                    <a:pt x="1429" y="1520"/>
                    <a:pt x="183" y="1064"/>
                    <a:pt x="0" y="1"/>
                  </a:cubicBezTo>
                </a:path>
              </a:pathLst>
            </a:custGeom>
            <a:solidFill>
              <a:schemeClr val="dk1"/>
            </a:solidFill>
            <a:ln w="9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721" name="Google Shape;1244;p59">
              <a:extLst>
                <a:ext uri="{FF2B5EF4-FFF2-40B4-BE49-F238E27FC236}">
                  <a16:creationId xmlns:a16="http://schemas.microsoft.com/office/drawing/2014/main" id="{E021FBBA-5449-4CF8-A2B8-B95E1D96B2A3}"/>
                </a:ext>
              </a:extLst>
            </p:cNvPr>
            <p:cNvSpPr/>
            <p:nvPr/>
          </p:nvSpPr>
          <p:spPr>
            <a:xfrm>
              <a:off x="2314900" y="3832425"/>
              <a:ext cx="1079075" cy="693025"/>
            </a:xfrm>
            <a:custGeom>
              <a:avLst/>
              <a:gdLst/>
              <a:ahLst/>
              <a:cxnLst/>
              <a:rect l="l" t="t" r="r" b="b"/>
              <a:pathLst>
                <a:path w="43163" h="27721" fill="none" extrusionOk="0">
                  <a:moveTo>
                    <a:pt x="43162" y="27721"/>
                  </a:moveTo>
                  <a:lnTo>
                    <a:pt x="0" y="4377"/>
                  </a:lnTo>
                  <a:lnTo>
                    <a:pt x="2675" y="0"/>
                  </a:lnTo>
                </a:path>
              </a:pathLst>
            </a:custGeom>
            <a:solidFill>
              <a:schemeClr val="dk1"/>
            </a:solidFill>
            <a:ln w="28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1722" name="Google Shape;1245;p59">
              <a:extLst>
                <a:ext uri="{FF2B5EF4-FFF2-40B4-BE49-F238E27FC236}">
                  <a16:creationId xmlns:a16="http://schemas.microsoft.com/office/drawing/2014/main" id="{04986EBF-CBBB-4AED-AB5A-23A5432F2357}"/>
                </a:ext>
              </a:extLst>
            </p:cNvPr>
            <p:cNvSpPr/>
            <p:nvPr/>
          </p:nvSpPr>
          <p:spPr>
            <a:xfrm>
              <a:off x="5746575" y="1623425"/>
              <a:ext cx="1164175" cy="1902775"/>
            </a:xfrm>
            <a:custGeom>
              <a:avLst/>
              <a:gdLst/>
              <a:ahLst/>
              <a:cxnLst/>
              <a:rect l="l" t="t" r="r" b="b"/>
              <a:pathLst>
                <a:path w="46567" h="76111" fill="none" extrusionOk="0">
                  <a:moveTo>
                    <a:pt x="4134" y="58299"/>
                  </a:moveTo>
                  <a:lnTo>
                    <a:pt x="46567" y="0"/>
                  </a:lnTo>
                  <a:lnTo>
                    <a:pt x="7417" y="53618"/>
                  </a:lnTo>
                  <a:lnTo>
                    <a:pt x="0" y="68025"/>
                  </a:lnTo>
                  <a:lnTo>
                    <a:pt x="0" y="76111"/>
                  </a:lnTo>
                </a:path>
              </a:pathLst>
            </a:custGeom>
            <a:solidFill>
              <a:schemeClr val="dk1"/>
            </a:solidFill>
            <a:ln w="28875" cap="flat" cmpd="sng">
              <a:solidFill>
                <a:srgbClr val="FFFFFF">
                  <a:alpha val="5000"/>
                </a:srgbClr>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3" name="Rectangle 2">
            <a:extLst>
              <a:ext uri="{FF2B5EF4-FFF2-40B4-BE49-F238E27FC236}">
                <a16:creationId xmlns:a16="http://schemas.microsoft.com/office/drawing/2014/main" id="{B13FCAFE-49EB-4CEC-968E-9A594D04DA4B}"/>
              </a:ext>
            </a:extLst>
          </p:cNvPr>
          <p:cNvSpPr/>
          <p:nvPr/>
        </p:nvSpPr>
        <p:spPr>
          <a:xfrm>
            <a:off x="17375" y="14149"/>
            <a:ext cx="12190673" cy="6860778"/>
          </a:xfrm>
          <a:prstGeom prst="rect">
            <a:avLst/>
          </a:prstGeom>
          <a:gradFill flip="none" rotWithShape="1">
            <a:gsLst>
              <a:gs pos="22000">
                <a:srgbClr val="001D3A"/>
              </a:gs>
              <a:gs pos="100000">
                <a:srgbClr val="003262">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39" name="Google Shape;162;p38">
            <a:extLst>
              <a:ext uri="{FF2B5EF4-FFF2-40B4-BE49-F238E27FC236}">
                <a16:creationId xmlns:a16="http://schemas.microsoft.com/office/drawing/2014/main" id="{7CD84614-1E29-4084-A503-AE7425BB1CEB}"/>
              </a:ext>
            </a:extLst>
          </p:cNvPr>
          <p:cNvSpPr txBox="1">
            <a:spLocks/>
          </p:cNvSpPr>
          <p:nvPr/>
        </p:nvSpPr>
        <p:spPr>
          <a:xfrm>
            <a:off x="2343922" y="2949921"/>
            <a:ext cx="7504157" cy="644700"/>
          </a:xfrm>
          <a:prstGeom prst="rect">
            <a:avLst/>
          </a:prstGeom>
          <a:noFill/>
          <a:ln>
            <a:noFill/>
          </a:ln>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Montserrat ExtraBold"/>
              <a:buNone/>
              <a:defRPr sz="36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pPr marL="0" marR="0" lvl="0" indent="0" algn="ctr" defTabSz="914400" rtl="0" eaLnBrk="1" fontAlgn="auto" latinLnBrk="0" hangingPunct="1">
              <a:lnSpc>
                <a:spcPct val="100000"/>
              </a:lnSpc>
              <a:spcBef>
                <a:spcPts val="0"/>
              </a:spcBef>
              <a:spcAft>
                <a:spcPts val="0"/>
              </a:spcAft>
              <a:buClr>
                <a:srgbClr val="FFFFFF"/>
              </a:buClr>
              <a:buSzPts val="3600"/>
              <a:buFont typeface="Montserrat ExtraBold"/>
              <a:buNone/>
              <a:tabLst/>
              <a:defRPr/>
            </a:pPr>
            <a:endParaRPr kumimoji="0" lang="en-US" sz="3600" b="1" i="0" u="none" strike="noStrike" kern="0" cap="none" spc="0" normalizeH="0" baseline="0" noProof="0">
              <a:ln>
                <a:noFill/>
              </a:ln>
              <a:solidFill>
                <a:srgbClr val="FFFFFF"/>
              </a:solidFill>
              <a:effectLst/>
              <a:uLnTx/>
              <a:uFillTx/>
              <a:latin typeface="Montserrat ExtraBold"/>
              <a:sym typeface="Montserrat ExtraBold"/>
            </a:endParaRPr>
          </a:p>
        </p:txBody>
      </p:sp>
      <p:sp>
        <p:nvSpPr>
          <p:cNvPr id="140" name="Google Shape;164;p38">
            <a:extLst>
              <a:ext uri="{FF2B5EF4-FFF2-40B4-BE49-F238E27FC236}">
                <a16:creationId xmlns:a16="http://schemas.microsoft.com/office/drawing/2014/main" id="{B8E3F6F3-7E39-41DD-89C5-ECB0CA217E7C}"/>
              </a:ext>
            </a:extLst>
          </p:cNvPr>
          <p:cNvSpPr txBox="1">
            <a:spLocks/>
          </p:cNvSpPr>
          <p:nvPr/>
        </p:nvSpPr>
        <p:spPr>
          <a:xfrm>
            <a:off x="2816869" y="4811514"/>
            <a:ext cx="6437882" cy="621269"/>
          </a:xfrm>
          <a:prstGeom prst="rect">
            <a:avLst/>
          </a:prstGeom>
          <a:noFill/>
          <a:ln>
            <a:noFill/>
          </a:ln>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Montserrat ExtraBold"/>
              <a:buNone/>
              <a:defRPr sz="36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pPr marL="0" marR="0" lvl="0" indent="0" algn="ctr" defTabSz="914400" rtl="0" eaLnBrk="1" fontAlgn="auto" latinLnBrk="0" hangingPunct="1">
              <a:lnSpc>
                <a:spcPct val="100000"/>
              </a:lnSpc>
              <a:spcBef>
                <a:spcPts val="0"/>
              </a:spcBef>
              <a:spcAft>
                <a:spcPts val="0"/>
              </a:spcAft>
              <a:buClr>
                <a:srgbClr val="FFFFFF"/>
              </a:buClr>
              <a:buSzPts val="3600"/>
              <a:buFont typeface="Montserrat ExtraBold"/>
              <a:buNone/>
              <a:tabLst/>
              <a:defRPr/>
            </a:pPr>
            <a:endParaRPr kumimoji="0" lang="pt-BR" sz="2200" b="0" i="0" u="none" strike="noStrike" kern="0" cap="none" spc="0" normalizeH="0" baseline="0" noProof="0" dirty="0">
              <a:ln>
                <a:noFill/>
              </a:ln>
              <a:solidFill>
                <a:srgbClr val="FFFFFF"/>
              </a:solidFill>
              <a:effectLst/>
              <a:uLnTx/>
              <a:uFillTx/>
              <a:latin typeface="Montserrat ExtraLight"/>
              <a:ea typeface="Montserrat ExtraLight"/>
              <a:cs typeface="Montserrat ExtraLight"/>
              <a:sym typeface="Montserrat ExtraLight"/>
            </a:endParaRPr>
          </a:p>
          <a:p>
            <a:pPr marL="0" marR="0" lvl="0" indent="0" algn="ctr" defTabSz="914400" rtl="0" eaLnBrk="1" fontAlgn="auto" latinLnBrk="0" hangingPunct="1">
              <a:lnSpc>
                <a:spcPct val="100000"/>
              </a:lnSpc>
              <a:spcBef>
                <a:spcPts val="0"/>
              </a:spcBef>
              <a:spcAft>
                <a:spcPts val="0"/>
              </a:spcAft>
              <a:buClr>
                <a:srgbClr val="FFFFFF"/>
              </a:buClr>
              <a:buSzPts val="3600"/>
              <a:buFont typeface="Montserrat ExtraBold"/>
              <a:buNone/>
              <a:tabLst/>
              <a:defRPr/>
            </a:pPr>
            <a:endParaRPr kumimoji="0" lang="pt-BR" sz="2200" b="0" i="0" u="none" strike="noStrike" kern="0" cap="none" spc="0" normalizeH="0" baseline="0" noProof="0" dirty="0">
              <a:ln>
                <a:noFill/>
              </a:ln>
              <a:solidFill>
                <a:srgbClr val="FFFFFF"/>
              </a:solidFill>
              <a:effectLst/>
              <a:uLnTx/>
              <a:uFillTx/>
              <a:latin typeface="Montserrat ExtraLight"/>
              <a:ea typeface="Montserrat ExtraLight"/>
              <a:cs typeface="Montserrat ExtraLight"/>
              <a:sym typeface="Montserrat ExtraLight"/>
            </a:endParaRPr>
          </a:p>
          <a:p>
            <a:pPr marL="0" marR="0" lvl="0" indent="0" algn="ctr" defTabSz="914400" rtl="0" eaLnBrk="1" fontAlgn="auto" latinLnBrk="0" hangingPunct="1">
              <a:lnSpc>
                <a:spcPct val="100000"/>
              </a:lnSpc>
              <a:spcBef>
                <a:spcPts val="0"/>
              </a:spcBef>
              <a:spcAft>
                <a:spcPts val="0"/>
              </a:spcAft>
              <a:buClr>
                <a:srgbClr val="FFFFFF"/>
              </a:buClr>
              <a:buSzPts val="3600"/>
              <a:buFont typeface="Montserrat ExtraBold"/>
              <a:buNone/>
              <a:tabLst/>
              <a:defRPr/>
            </a:pPr>
            <a:endParaRPr kumimoji="0" lang="pt-BR" sz="2200" b="0" i="0" u="none" strike="noStrike" kern="0" cap="none" spc="0" normalizeH="0" baseline="0" noProof="0" dirty="0">
              <a:ln>
                <a:noFill/>
              </a:ln>
              <a:solidFill>
                <a:srgbClr val="FFFFFF"/>
              </a:solidFill>
              <a:effectLst/>
              <a:uLnTx/>
              <a:uFillTx/>
              <a:latin typeface="Montserrat ExtraLight"/>
              <a:ea typeface="Montserrat ExtraLight"/>
              <a:cs typeface="Montserrat ExtraLight"/>
              <a:sym typeface="Montserrat ExtraLight"/>
            </a:endParaRPr>
          </a:p>
          <a:p>
            <a:pPr marL="0" marR="0" lvl="0" indent="0" algn="ctr" defTabSz="914400" rtl="0" eaLnBrk="1" fontAlgn="auto" latinLnBrk="0" hangingPunct="1">
              <a:lnSpc>
                <a:spcPct val="100000"/>
              </a:lnSpc>
              <a:spcBef>
                <a:spcPts val="0"/>
              </a:spcBef>
              <a:spcAft>
                <a:spcPts val="0"/>
              </a:spcAft>
              <a:buClr>
                <a:srgbClr val="FFFFFF"/>
              </a:buClr>
              <a:buSzPts val="3600"/>
              <a:buFont typeface="Montserrat ExtraBold"/>
              <a:buNone/>
              <a:tabLst/>
              <a:defRPr/>
            </a:pPr>
            <a:endParaRPr lang="pt-BR" sz="2200" b="0" kern="0" dirty="0">
              <a:solidFill>
                <a:srgbClr val="FFFFFF"/>
              </a:solidFill>
              <a:latin typeface="Montserrat ExtraLight"/>
              <a:ea typeface="Montserrat ExtraLight"/>
              <a:cs typeface="Montserrat ExtraLight"/>
              <a:sym typeface="Montserrat ExtraLight"/>
            </a:endParaRPr>
          </a:p>
          <a:p>
            <a:pPr>
              <a:buClr>
                <a:srgbClr val="FFFFFF"/>
              </a:buClr>
              <a:defRPr/>
            </a:pPr>
            <a:r>
              <a:rPr lang="en-US" sz="2800" dirty="0"/>
              <a:t>Spatial Craftsmanship</a:t>
            </a:r>
          </a:p>
          <a:p>
            <a:pPr>
              <a:buClr>
                <a:srgbClr val="FFFFFF"/>
              </a:buClr>
              <a:defRPr/>
            </a:pPr>
            <a:r>
              <a:rPr lang="en-US" sz="1800" dirty="0"/>
              <a:t>Learn to Build Custom Solutions in ArcGIS Pro</a:t>
            </a:r>
          </a:p>
          <a:p>
            <a:pPr>
              <a:buClr>
                <a:srgbClr val="FFFFFF"/>
              </a:buClr>
              <a:defRPr/>
            </a:pPr>
            <a:endParaRPr lang="pt-BR" sz="2800" b="0" i="0" u="none" strike="noStrike" kern="0" cap="none" spc="0" normalizeH="0" baseline="0" noProof="0" dirty="0">
              <a:ln>
                <a:noFill/>
              </a:ln>
              <a:solidFill>
                <a:srgbClr val="FFFFFF"/>
              </a:solidFill>
              <a:effectLst/>
              <a:uLnTx/>
              <a:uFillTx/>
              <a:latin typeface="Montserrat ExtraLight"/>
              <a:ea typeface="Montserrat ExtraLight"/>
              <a:cs typeface="Montserrat ExtraLight"/>
            </a:endParaRPr>
          </a:p>
        </p:txBody>
      </p:sp>
      <p:cxnSp>
        <p:nvCxnSpPr>
          <p:cNvPr id="141" name="Google Shape;165;p38">
            <a:extLst>
              <a:ext uri="{FF2B5EF4-FFF2-40B4-BE49-F238E27FC236}">
                <a16:creationId xmlns:a16="http://schemas.microsoft.com/office/drawing/2014/main" id="{F4C6EF4E-84C5-4CFB-8415-736B41BA005D}"/>
              </a:ext>
            </a:extLst>
          </p:cNvPr>
          <p:cNvCxnSpPr>
            <a:cxnSpLocks/>
          </p:cNvCxnSpPr>
          <p:nvPr/>
        </p:nvCxnSpPr>
        <p:spPr>
          <a:xfrm>
            <a:off x="4659522" y="4116741"/>
            <a:ext cx="2763000" cy="0"/>
          </a:xfrm>
          <a:prstGeom prst="straightConnector1">
            <a:avLst/>
          </a:prstGeom>
          <a:noFill/>
          <a:ln w="9525" cap="flat" cmpd="sng">
            <a:solidFill>
              <a:srgbClr val="5B9BD5"/>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7" name="Graphic 6">
            <a:extLst>
              <a:ext uri="{FF2B5EF4-FFF2-40B4-BE49-F238E27FC236}">
                <a16:creationId xmlns:a16="http://schemas.microsoft.com/office/drawing/2014/main" id="{50D75104-A2DB-E51E-1D00-5DBD9C5ADC4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70832" y="1435609"/>
            <a:ext cx="8171053" cy="2447716"/>
          </a:xfrm>
          <a:prstGeom prst="rect">
            <a:avLst/>
          </a:prstGeom>
        </p:spPr>
      </p:pic>
      <p:pic>
        <p:nvPicPr>
          <p:cNvPr id="6" name="Picture 5">
            <a:extLst>
              <a:ext uri="{FF2B5EF4-FFF2-40B4-BE49-F238E27FC236}">
                <a16:creationId xmlns:a16="http://schemas.microsoft.com/office/drawing/2014/main" id="{6675DE94-8B11-9981-2FD2-3A0518E7314A}"/>
              </a:ext>
            </a:extLst>
          </p:cNvPr>
          <p:cNvPicPr>
            <a:picLocks noChangeAspect="1"/>
          </p:cNvPicPr>
          <p:nvPr/>
        </p:nvPicPr>
        <p:blipFill>
          <a:blip r:embed="rId5"/>
          <a:stretch>
            <a:fillRect/>
          </a:stretch>
        </p:blipFill>
        <p:spPr>
          <a:xfrm>
            <a:off x="1529026" y="5239223"/>
            <a:ext cx="9144793" cy="1731414"/>
          </a:xfrm>
          <a:prstGeom prst="rect">
            <a:avLst/>
          </a:prstGeom>
        </p:spPr>
      </p:pic>
    </p:spTree>
    <p:extLst>
      <p:ext uri="{BB962C8B-B14F-4D97-AF65-F5344CB8AC3E}">
        <p14:creationId xmlns:p14="http://schemas.microsoft.com/office/powerpoint/2010/main" val="20742279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7736E2-0100-D880-56AB-1A14919CC073}"/>
              </a:ext>
            </a:extLst>
          </p:cNvPr>
          <p:cNvPicPr>
            <a:picLocks noChangeAspect="1"/>
          </p:cNvPicPr>
          <p:nvPr/>
        </p:nvPicPr>
        <p:blipFill>
          <a:blip r:embed="rId2"/>
          <a:stretch>
            <a:fillRect/>
          </a:stretch>
        </p:blipFill>
        <p:spPr>
          <a:xfrm>
            <a:off x="3339550" y="1837577"/>
            <a:ext cx="4845806" cy="3461290"/>
          </a:xfrm>
          <a:prstGeom prst="rect">
            <a:avLst/>
          </a:prstGeom>
        </p:spPr>
      </p:pic>
      <p:sp>
        <p:nvSpPr>
          <p:cNvPr id="3" name="Content Placeholder 2">
            <a:extLst>
              <a:ext uri="{FF2B5EF4-FFF2-40B4-BE49-F238E27FC236}">
                <a16:creationId xmlns:a16="http://schemas.microsoft.com/office/drawing/2014/main" id="{E3944C44-56F7-6AB0-F69D-1B99AD589EB6}"/>
              </a:ext>
            </a:extLst>
          </p:cNvPr>
          <p:cNvSpPr>
            <a:spLocks noGrp="1"/>
          </p:cNvSpPr>
          <p:nvPr>
            <p:ph idx="1"/>
          </p:nvPr>
        </p:nvSpPr>
        <p:spPr>
          <a:xfrm>
            <a:off x="838200" y="486698"/>
            <a:ext cx="10515600" cy="6168102"/>
          </a:xfrm>
        </p:spPr>
        <p:txBody>
          <a:bodyPr>
            <a:normAutofit fontScale="92500" lnSpcReduction="20000"/>
          </a:bodyPr>
          <a:lstStyle/>
          <a:p>
            <a:r>
              <a:rPr lang="en-US" dirty="0"/>
              <a:t>Search for the tool “Field Calculate” and drag it into your model. Then set it up to calculate a new field called “</a:t>
            </a:r>
            <a:r>
              <a:rPr lang="en-US" dirty="0" err="1"/>
              <a:t>Team_Name</a:t>
            </a:r>
            <a:r>
              <a:rPr lang="en-US" dirty="0"/>
              <a:t>”</a:t>
            </a:r>
          </a:p>
          <a:p>
            <a:r>
              <a:rPr lang="en-US" dirty="0"/>
              <a:t>When complete, click and hold on the output feature class of the GPX to Features (the green variable) and drag the arrow to the first Field calculate. Select Input table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Do this a second time using the Updated Input Table as the new feature class, connecting it to another field calculate in the same way. This connecting is how you can tie the tools together in </a:t>
            </a:r>
            <a:r>
              <a:rPr lang="en-US" dirty="0" err="1"/>
              <a:t>Modelbuilder</a:t>
            </a:r>
            <a:endParaRPr lang="en-US" dirty="0"/>
          </a:p>
          <a:p>
            <a:endParaRPr lang="en-US" dirty="0"/>
          </a:p>
          <a:p>
            <a:endParaRPr lang="en-US" dirty="0"/>
          </a:p>
        </p:txBody>
      </p:sp>
    </p:spTree>
    <p:extLst>
      <p:ext uri="{BB962C8B-B14F-4D97-AF65-F5344CB8AC3E}">
        <p14:creationId xmlns:p14="http://schemas.microsoft.com/office/powerpoint/2010/main" val="3892922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65AAD0-652A-E26B-A3BB-CD62CFA8443B}"/>
              </a:ext>
            </a:extLst>
          </p:cNvPr>
          <p:cNvSpPr>
            <a:spLocks noGrp="1"/>
          </p:cNvSpPr>
          <p:nvPr>
            <p:ph idx="1"/>
          </p:nvPr>
        </p:nvSpPr>
        <p:spPr>
          <a:xfrm>
            <a:off x="838200" y="538480"/>
            <a:ext cx="10515600" cy="5638483"/>
          </a:xfrm>
        </p:spPr>
        <p:txBody>
          <a:bodyPr/>
          <a:lstStyle/>
          <a:p>
            <a:r>
              <a:rPr lang="en-US" dirty="0"/>
              <a:t>Complete the same steps for a second field calculate tool, this time for Squad ID</a:t>
            </a:r>
          </a:p>
          <a:p>
            <a:r>
              <a:rPr lang="en-US" dirty="0"/>
              <a:t>Connect it to the last tool’s output feature class. See the next slide for a diagram of what the tool should look like now</a:t>
            </a:r>
          </a:p>
        </p:txBody>
      </p:sp>
    </p:spTree>
    <p:extLst>
      <p:ext uri="{BB962C8B-B14F-4D97-AF65-F5344CB8AC3E}">
        <p14:creationId xmlns:p14="http://schemas.microsoft.com/office/powerpoint/2010/main" val="4129985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BCE5D0-9517-3CF7-68B8-3E497543AED9}"/>
              </a:ext>
            </a:extLst>
          </p:cNvPr>
          <p:cNvSpPr>
            <a:spLocks noGrp="1"/>
          </p:cNvSpPr>
          <p:nvPr>
            <p:ph idx="1"/>
          </p:nvPr>
        </p:nvSpPr>
        <p:spPr>
          <a:xfrm>
            <a:off x="838200" y="350787"/>
            <a:ext cx="10515600" cy="4351338"/>
          </a:xfrm>
        </p:spPr>
        <p:txBody>
          <a:bodyPr/>
          <a:lstStyle/>
          <a:p>
            <a:pPr marL="0" indent="0">
              <a:buNone/>
            </a:pPr>
            <a:r>
              <a:rPr lang="en-US" dirty="0"/>
              <a:t>With the GPX to Features and two field calculates, your tool should look like one of the below. You can set up this step either way and the model will accomplish the same thing, but always keep in mind what steps are required for the tool and wire the model accordingly.</a:t>
            </a:r>
          </a:p>
        </p:txBody>
      </p:sp>
      <p:pic>
        <p:nvPicPr>
          <p:cNvPr id="5" name="Picture 4">
            <a:extLst>
              <a:ext uri="{FF2B5EF4-FFF2-40B4-BE49-F238E27FC236}">
                <a16:creationId xmlns:a16="http://schemas.microsoft.com/office/drawing/2014/main" id="{8B0B3D6F-29FA-6780-06F8-B8492EB00652}"/>
              </a:ext>
            </a:extLst>
          </p:cNvPr>
          <p:cNvPicPr>
            <a:picLocks noChangeAspect="1"/>
          </p:cNvPicPr>
          <p:nvPr/>
        </p:nvPicPr>
        <p:blipFill>
          <a:blip r:embed="rId2"/>
          <a:stretch>
            <a:fillRect/>
          </a:stretch>
        </p:blipFill>
        <p:spPr>
          <a:xfrm>
            <a:off x="428140" y="2970719"/>
            <a:ext cx="5749140" cy="2838846"/>
          </a:xfrm>
          <a:prstGeom prst="rect">
            <a:avLst/>
          </a:prstGeom>
        </p:spPr>
      </p:pic>
      <p:pic>
        <p:nvPicPr>
          <p:cNvPr id="7" name="Picture 6">
            <a:extLst>
              <a:ext uri="{FF2B5EF4-FFF2-40B4-BE49-F238E27FC236}">
                <a16:creationId xmlns:a16="http://schemas.microsoft.com/office/drawing/2014/main" id="{9185D0F6-B080-FCB6-BAE6-9B8C2AE7D15F}"/>
              </a:ext>
            </a:extLst>
          </p:cNvPr>
          <p:cNvPicPr>
            <a:picLocks noChangeAspect="1"/>
          </p:cNvPicPr>
          <p:nvPr/>
        </p:nvPicPr>
        <p:blipFill>
          <a:blip r:embed="rId3"/>
          <a:stretch>
            <a:fillRect/>
          </a:stretch>
        </p:blipFill>
        <p:spPr>
          <a:xfrm>
            <a:off x="6887884" y="2329444"/>
            <a:ext cx="4780876" cy="4177769"/>
          </a:xfrm>
          <a:prstGeom prst="rect">
            <a:avLst/>
          </a:prstGeom>
        </p:spPr>
      </p:pic>
    </p:spTree>
    <p:extLst>
      <p:ext uri="{BB962C8B-B14F-4D97-AF65-F5344CB8AC3E}">
        <p14:creationId xmlns:p14="http://schemas.microsoft.com/office/powerpoint/2010/main" val="517293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9EEF5-FFB5-E5A1-1A4A-EBF69207B240}"/>
              </a:ext>
            </a:extLst>
          </p:cNvPr>
          <p:cNvSpPr>
            <a:spLocks noGrp="1"/>
          </p:cNvSpPr>
          <p:nvPr>
            <p:ph type="title"/>
          </p:nvPr>
        </p:nvSpPr>
        <p:spPr/>
        <p:txBody>
          <a:bodyPr/>
          <a:lstStyle/>
          <a:p>
            <a:r>
              <a:rPr lang="en-US" dirty="0"/>
              <a:t>Remember to save!!</a:t>
            </a:r>
          </a:p>
        </p:txBody>
      </p:sp>
      <p:pic>
        <p:nvPicPr>
          <p:cNvPr id="5" name="Picture 4">
            <a:extLst>
              <a:ext uri="{FF2B5EF4-FFF2-40B4-BE49-F238E27FC236}">
                <a16:creationId xmlns:a16="http://schemas.microsoft.com/office/drawing/2014/main" id="{023E7F97-47A5-0BF2-C535-55E450EE9B87}"/>
              </a:ext>
            </a:extLst>
          </p:cNvPr>
          <p:cNvPicPr>
            <a:picLocks noChangeAspect="1"/>
          </p:cNvPicPr>
          <p:nvPr/>
        </p:nvPicPr>
        <p:blipFill>
          <a:blip r:embed="rId2"/>
          <a:stretch>
            <a:fillRect/>
          </a:stretch>
        </p:blipFill>
        <p:spPr>
          <a:xfrm>
            <a:off x="838200" y="2448233"/>
            <a:ext cx="11034840" cy="2233242"/>
          </a:xfrm>
          <a:prstGeom prst="rect">
            <a:avLst/>
          </a:prstGeom>
        </p:spPr>
      </p:pic>
    </p:spTree>
    <p:extLst>
      <p:ext uri="{BB962C8B-B14F-4D97-AF65-F5344CB8AC3E}">
        <p14:creationId xmlns:p14="http://schemas.microsoft.com/office/powerpoint/2010/main" val="2276486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7E57B-4D29-CCAA-4FD1-AB5B06FB3DD6}"/>
              </a:ext>
            </a:extLst>
          </p:cNvPr>
          <p:cNvSpPr>
            <a:spLocks noGrp="1"/>
          </p:cNvSpPr>
          <p:nvPr>
            <p:ph idx="1"/>
          </p:nvPr>
        </p:nvSpPr>
        <p:spPr>
          <a:xfrm>
            <a:off x="838200" y="383458"/>
            <a:ext cx="10515600" cy="2212259"/>
          </a:xfrm>
        </p:spPr>
        <p:txBody>
          <a:bodyPr>
            <a:normAutofit fontScale="92500" lnSpcReduction="20000"/>
          </a:bodyPr>
          <a:lstStyle/>
          <a:p>
            <a:r>
              <a:rPr lang="en-US" dirty="0"/>
              <a:t>Double-click on the field calculate tools and fill out tools to make one create and calculate a team name, the other a Squad ID (if not done already)</a:t>
            </a:r>
          </a:p>
          <a:p>
            <a:pPr lvl="1"/>
            <a:r>
              <a:rPr lang="en-US" dirty="0"/>
              <a:t>Field calculate lets you create and calculate a new field in one step</a:t>
            </a:r>
          </a:p>
          <a:p>
            <a:r>
              <a:rPr lang="en-US" dirty="0"/>
              <a:t>When complete, the tool should be all colored in</a:t>
            </a:r>
          </a:p>
          <a:p>
            <a:r>
              <a:rPr lang="en-US" dirty="0"/>
              <a:t>Save the tool and click Validate in the </a:t>
            </a:r>
            <a:r>
              <a:rPr lang="en-US" dirty="0" err="1"/>
              <a:t>Modelbuilder</a:t>
            </a:r>
            <a:r>
              <a:rPr lang="en-US" dirty="0"/>
              <a:t> tab</a:t>
            </a:r>
          </a:p>
          <a:p>
            <a:endParaRPr lang="en-US" dirty="0"/>
          </a:p>
        </p:txBody>
      </p:sp>
      <p:pic>
        <p:nvPicPr>
          <p:cNvPr id="5" name="Picture 4">
            <a:extLst>
              <a:ext uri="{FF2B5EF4-FFF2-40B4-BE49-F238E27FC236}">
                <a16:creationId xmlns:a16="http://schemas.microsoft.com/office/drawing/2014/main" id="{4427B4F2-7E1E-5321-1B3B-0F77A5E9A5F7}"/>
              </a:ext>
            </a:extLst>
          </p:cNvPr>
          <p:cNvPicPr>
            <a:picLocks noChangeAspect="1"/>
          </p:cNvPicPr>
          <p:nvPr/>
        </p:nvPicPr>
        <p:blipFill>
          <a:blip r:embed="rId2"/>
          <a:stretch>
            <a:fillRect/>
          </a:stretch>
        </p:blipFill>
        <p:spPr>
          <a:xfrm>
            <a:off x="838200" y="2595717"/>
            <a:ext cx="7172659" cy="3775084"/>
          </a:xfrm>
          <a:prstGeom prst="rect">
            <a:avLst/>
          </a:prstGeom>
        </p:spPr>
      </p:pic>
      <p:sp>
        <p:nvSpPr>
          <p:cNvPr id="6" name="TextBox 5">
            <a:extLst>
              <a:ext uri="{FF2B5EF4-FFF2-40B4-BE49-F238E27FC236}">
                <a16:creationId xmlns:a16="http://schemas.microsoft.com/office/drawing/2014/main" id="{E4AB9B6B-3556-8EE7-857C-ABC98B1F323D}"/>
              </a:ext>
            </a:extLst>
          </p:cNvPr>
          <p:cNvSpPr txBox="1"/>
          <p:nvPr/>
        </p:nvSpPr>
        <p:spPr>
          <a:xfrm>
            <a:off x="8010859" y="2595717"/>
            <a:ext cx="3699360" cy="3693319"/>
          </a:xfrm>
          <a:prstGeom prst="rect">
            <a:avLst/>
          </a:prstGeom>
          <a:noFill/>
        </p:spPr>
        <p:txBody>
          <a:bodyPr wrap="square" rtlCol="0">
            <a:spAutoFit/>
          </a:bodyPr>
          <a:lstStyle/>
          <a:p>
            <a:r>
              <a:rPr lang="en-US" dirty="0"/>
              <a:t>Don’t worry if nothing happens when clicking Validate; this is to make sure everything is filled out. You do NOT need to click this to run the tool, but it’s good practice to run this to make sure your tool doesn’t throw any immediate errors.</a:t>
            </a:r>
          </a:p>
          <a:p>
            <a:endParaRPr lang="en-US" dirty="0"/>
          </a:p>
          <a:p>
            <a:r>
              <a:rPr lang="en-US" dirty="0"/>
              <a:t>When Ready, click Run next to the Validate button and watch the tool work. When done, go to the default geodatabase for your data output</a:t>
            </a:r>
          </a:p>
        </p:txBody>
      </p:sp>
    </p:spTree>
    <p:extLst>
      <p:ext uri="{BB962C8B-B14F-4D97-AF65-F5344CB8AC3E}">
        <p14:creationId xmlns:p14="http://schemas.microsoft.com/office/powerpoint/2010/main" val="789343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0D7A31-5C6C-3B52-6EAD-975A11BCCA89}"/>
              </a:ext>
            </a:extLst>
          </p:cNvPr>
          <p:cNvSpPr>
            <a:spLocks noGrp="1"/>
          </p:cNvSpPr>
          <p:nvPr>
            <p:ph idx="1"/>
          </p:nvPr>
        </p:nvSpPr>
        <p:spPr>
          <a:xfrm>
            <a:off x="838200" y="383921"/>
            <a:ext cx="5664200" cy="5498537"/>
          </a:xfrm>
        </p:spPr>
        <p:txBody>
          <a:bodyPr>
            <a:normAutofit fontScale="92500"/>
          </a:bodyPr>
          <a:lstStyle/>
          <a:p>
            <a:r>
              <a:rPr lang="en-US" dirty="0"/>
              <a:t>The tool that is currently running will be highlighted in Red , and a shadow will appear behind the variable and tool when it is successfully run. This is an example of the tool when it is complete</a:t>
            </a:r>
          </a:p>
          <a:p>
            <a:pPr marL="0" indent="0">
              <a:buNone/>
            </a:pPr>
            <a:endParaRPr lang="en-US" dirty="0"/>
          </a:p>
          <a:p>
            <a:endParaRPr lang="en-US" dirty="0"/>
          </a:p>
          <a:p>
            <a:r>
              <a:rPr lang="en-US" dirty="0"/>
              <a:t>With all of this, the tool likely does not take any user inputs and will run with the user defined features. Next we will  put in some parameters to change what files we run the tool with.</a:t>
            </a:r>
          </a:p>
          <a:p>
            <a:endParaRPr lang="en-US" dirty="0"/>
          </a:p>
        </p:txBody>
      </p:sp>
      <p:pic>
        <p:nvPicPr>
          <p:cNvPr id="5" name="Picture 4">
            <a:extLst>
              <a:ext uri="{FF2B5EF4-FFF2-40B4-BE49-F238E27FC236}">
                <a16:creationId xmlns:a16="http://schemas.microsoft.com/office/drawing/2014/main" id="{7881D20D-BCC0-4D91-BAF3-F55EF46BC438}"/>
              </a:ext>
            </a:extLst>
          </p:cNvPr>
          <p:cNvPicPr>
            <a:picLocks noChangeAspect="1"/>
          </p:cNvPicPr>
          <p:nvPr/>
        </p:nvPicPr>
        <p:blipFill>
          <a:blip r:embed="rId2"/>
          <a:stretch>
            <a:fillRect/>
          </a:stretch>
        </p:blipFill>
        <p:spPr>
          <a:xfrm>
            <a:off x="6695441" y="383921"/>
            <a:ext cx="5207542" cy="4921412"/>
          </a:xfrm>
          <a:prstGeom prst="rect">
            <a:avLst/>
          </a:prstGeom>
        </p:spPr>
      </p:pic>
    </p:spTree>
    <p:extLst>
      <p:ext uri="{BB962C8B-B14F-4D97-AF65-F5344CB8AC3E}">
        <p14:creationId xmlns:p14="http://schemas.microsoft.com/office/powerpoint/2010/main" val="2460009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586EF7-55EA-E1C3-F6FC-94C67095E7C6}"/>
              </a:ext>
            </a:extLst>
          </p:cNvPr>
          <p:cNvSpPr>
            <a:spLocks noGrp="1"/>
          </p:cNvSpPr>
          <p:nvPr>
            <p:ph idx="1"/>
          </p:nvPr>
        </p:nvSpPr>
        <p:spPr>
          <a:xfrm>
            <a:off x="3746090" y="471948"/>
            <a:ext cx="7607710" cy="5705015"/>
          </a:xfrm>
        </p:spPr>
        <p:txBody>
          <a:bodyPr>
            <a:normAutofit lnSpcReduction="10000"/>
          </a:bodyPr>
          <a:lstStyle/>
          <a:p>
            <a:r>
              <a:rPr lang="en-US" dirty="0"/>
              <a:t>Let’s add in a user parameter now. Right-click on the input GPX variable and select Parameter</a:t>
            </a:r>
          </a:p>
          <a:p>
            <a:r>
              <a:rPr lang="en-US" dirty="0"/>
              <a:t>A small “P” will appear in the top right of the bubble, signifying that this is a use input parameter</a:t>
            </a:r>
          </a:p>
          <a:p>
            <a:r>
              <a:rPr lang="en-US" dirty="0"/>
              <a:t>After saving the model, double click on the model in the toolbox. This will open in the geoprocessing pane with all the user parameters you set (in this case so far just one – the input GPX)</a:t>
            </a:r>
          </a:p>
          <a:p>
            <a:r>
              <a:rPr lang="en-US" dirty="0"/>
              <a:t> Right-click on the variable oval within your model and click Rename. Whatever the variable name is changed to will change the name of the parameter in the Geoprocessing pane</a:t>
            </a:r>
          </a:p>
        </p:txBody>
      </p:sp>
      <p:pic>
        <p:nvPicPr>
          <p:cNvPr id="5" name="Picture 4">
            <a:extLst>
              <a:ext uri="{FF2B5EF4-FFF2-40B4-BE49-F238E27FC236}">
                <a16:creationId xmlns:a16="http://schemas.microsoft.com/office/drawing/2014/main" id="{2BC24DB7-AA66-2FC0-8198-DCAB96541B59}"/>
              </a:ext>
            </a:extLst>
          </p:cNvPr>
          <p:cNvPicPr>
            <a:picLocks noChangeAspect="1"/>
          </p:cNvPicPr>
          <p:nvPr/>
        </p:nvPicPr>
        <p:blipFill>
          <a:blip r:embed="rId2"/>
          <a:stretch>
            <a:fillRect/>
          </a:stretch>
        </p:blipFill>
        <p:spPr>
          <a:xfrm>
            <a:off x="391854" y="361522"/>
            <a:ext cx="2972215" cy="3067478"/>
          </a:xfrm>
          <a:prstGeom prst="rect">
            <a:avLst/>
          </a:prstGeom>
        </p:spPr>
      </p:pic>
      <p:pic>
        <p:nvPicPr>
          <p:cNvPr id="7" name="Picture 6">
            <a:extLst>
              <a:ext uri="{FF2B5EF4-FFF2-40B4-BE49-F238E27FC236}">
                <a16:creationId xmlns:a16="http://schemas.microsoft.com/office/drawing/2014/main" id="{FDBF14B1-EBBF-7F3E-0B92-6E6FD66F2B8D}"/>
              </a:ext>
            </a:extLst>
          </p:cNvPr>
          <p:cNvPicPr>
            <a:picLocks noChangeAspect="1"/>
          </p:cNvPicPr>
          <p:nvPr/>
        </p:nvPicPr>
        <p:blipFill>
          <a:blip r:embed="rId3"/>
          <a:stretch>
            <a:fillRect/>
          </a:stretch>
        </p:blipFill>
        <p:spPr>
          <a:xfrm>
            <a:off x="391854" y="3871591"/>
            <a:ext cx="3210373" cy="2305372"/>
          </a:xfrm>
          <a:prstGeom prst="rect">
            <a:avLst/>
          </a:prstGeom>
        </p:spPr>
      </p:pic>
    </p:spTree>
    <p:extLst>
      <p:ext uri="{BB962C8B-B14F-4D97-AF65-F5344CB8AC3E}">
        <p14:creationId xmlns:p14="http://schemas.microsoft.com/office/powerpoint/2010/main" val="21098037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2AB43E-1955-E5C5-F7AA-EBD1C488D423}"/>
              </a:ext>
            </a:extLst>
          </p:cNvPr>
          <p:cNvSpPr>
            <a:spLocks noGrp="1"/>
          </p:cNvSpPr>
          <p:nvPr>
            <p:ph idx="1"/>
          </p:nvPr>
        </p:nvSpPr>
        <p:spPr>
          <a:xfrm>
            <a:off x="838200" y="334370"/>
            <a:ext cx="10515600" cy="5842593"/>
          </a:xfrm>
        </p:spPr>
        <p:txBody>
          <a:bodyPr/>
          <a:lstStyle/>
          <a:p>
            <a:r>
              <a:rPr lang="en-US" dirty="0"/>
              <a:t>You can do the same thing on any tool by right clicking on the tool and selecting Create Variable &gt; From Parameter, then choosing what parameter you would like as the user input. In this case we will make the Expression a parameter so it can be changed when the tool is ran in the geoprocessing pane</a:t>
            </a:r>
          </a:p>
          <a:p>
            <a:pPr marL="0" indent="0">
              <a:buNone/>
            </a:pPr>
            <a:endParaRPr lang="en-US" dirty="0"/>
          </a:p>
        </p:txBody>
      </p:sp>
      <p:pic>
        <p:nvPicPr>
          <p:cNvPr id="7" name="Picture 6">
            <a:extLst>
              <a:ext uri="{FF2B5EF4-FFF2-40B4-BE49-F238E27FC236}">
                <a16:creationId xmlns:a16="http://schemas.microsoft.com/office/drawing/2014/main" id="{9C015D22-D3B5-8FA0-ABAC-CC6044DCE6FF}"/>
              </a:ext>
            </a:extLst>
          </p:cNvPr>
          <p:cNvPicPr>
            <a:picLocks noChangeAspect="1"/>
          </p:cNvPicPr>
          <p:nvPr/>
        </p:nvPicPr>
        <p:blipFill>
          <a:blip r:embed="rId2"/>
          <a:stretch>
            <a:fillRect/>
          </a:stretch>
        </p:blipFill>
        <p:spPr>
          <a:xfrm>
            <a:off x="627088" y="2487526"/>
            <a:ext cx="5274759" cy="4036104"/>
          </a:xfrm>
          <a:prstGeom prst="rect">
            <a:avLst/>
          </a:prstGeom>
        </p:spPr>
      </p:pic>
      <p:pic>
        <p:nvPicPr>
          <p:cNvPr id="9" name="Picture 8">
            <a:extLst>
              <a:ext uri="{FF2B5EF4-FFF2-40B4-BE49-F238E27FC236}">
                <a16:creationId xmlns:a16="http://schemas.microsoft.com/office/drawing/2014/main" id="{2EE24279-6F78-73FB-1E64-1C21A28612DF}"/>
              </a:ext>
            </a:extLst>
          </p:cNvPr>
          <p:cNvPicPr>
            <a:picLocks noChangeAspect="1"/>
          </p:cNvPicPr>
          <p:nvPr/>
        </p:nvPicPr>
        <p:blipFill>
          <a:blip r:embed="rId3"/>
          <a:stretch>
            <a:fillRect/>
          </a:stretch>
        </p:blipFill>
        <p:spPr>
          <a:xfrm>
            <a:off x="6779758" y="2474654"/>
            <a:ext cx="4785154" cy="4048976"/>
          </a:xfrm>
          <a:prstGeom prst="rect">
            <a:avLst/>
          </a:prstGeom>
        </p:spPr>
      </p:pic>
    </p:spTree>
    <p:extLst>
      <p:ext uri="{BB962C8B-B14F-4D97-AF65-F5344CB8AC3E}">
        <p14:creationId xmlns:p14="http://schemas.microsoft.com/office/powerpoint/2010/main" val="3419054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2AB43E-1955-E5C5-F7AA-EBD1C488D423}"/>
              </a:ext>
            </a:extLst>
          </p:cNvPr>
          <p:cNvSpPr>
            <a:spLocks noGrp="1"/>
          </p:cNvSpPr>
          <p:nvPr>
            <p:ph idx="1"/>
          </p:nvPr>
        </p:nvSpPr>
        <p:spPr>
          <a:xfrm>
            <a:off x="838200" y="334370"/>
            <a:ext cx="10515600" cy="5842593"/>
          </a:xfrm>
        </p:spPr>
        <p:txBody>
          <a:bodyPr/>
          <a:lstStyle/>
          <a:p>
            <a:r>
              <a:rPr lang="en-US" dirty="0"/>
              <a:t>Like before, right-click on the new Expression variable and choose Parameter. Then save the model and try opening it in the Geoprocessing pane once again</a:t>
            </a:r>
          </a:p>
          <a:p>
            <a:r>
              <a:rPr lang="en-US" dirty="0"/>
              <a:t>This time you should notice that the whole field calculate expression appears. This is a limitation of Modelbuilder in that it is difficult to set up a simple text input</a:t>
            </a:r>
          </a:p>
        </p:txBody>
      </p:sp>
      <p:pic>
        <p:nvPicPr>
          <p:cNvPr id="4" name="Picture 3">
            <a:extLst>
              <a:ext uri="{FF2B5EF4-FFF2-40B4-BE49-F238E27FC236}">
                <a16:creationId xmlns:a16="http://schemas.microsoft.com/office/drawing/2014/main" id="{35874CFB-2651-7299-606E-35EFD4E1E944}"/>
              </a:ext>
            </a:extLst>
          </p:cNvPr>
          <p:cNvPicPr>
            <a:picLocks noChangeAspect="1"/>
          </p:cNvPicPr>
          <p:nvPr/>
        </p:nvPicPr>
        <p:blipFill>
          <a:blip r:embed="rId2"/>
          <a:stretch>
            <a:fillRect/>
          </a:stretch>
        </p:blipFill>
        <p:spPr>
          <a:xfrm>
            <a:off x="838200" y="2939663"/>
            <a:ext cx="5064819" cy="3839460"/>
          </a:xfrm>
          <a:prstGeom prst="rect">
            <a:avLst/>
          </a:prstGeom>
        </p:spPr>
      </p:pic>
      <p:pic>
        <p:nvPicPr>
          <p:cNvPr id="6" name="Picture 5">
            <a:extLst>
              <a:ext uri="{FF2B5EF4-FFF2-40B4-BE49-F238E27FC236}">
                <a16:creationId xmlns:a16="http://schemas.microsoft.com/office/drawing/2014/main" id="{322DFB6B-E65F-0F29-8D8B-0B414E42259B}"/>
              </a:ext>
            </a:extLst>
          </p:cNvPr>
          <p:cNvPicPr>
            <a:picLocks noChangeAspect="1"/>
          </p:cNvPicPr>
          <p:nvPr/>
        </p:nvPicPr>
        <p:blipFill>
          <a:blip r:embed="rId3"/>
          <a:stretch>
            <a:fillRect/>
          </a:stretch>
        </p:blipFill>
        <p:spPr>
          <a:xfrm>
            <a:off x="7821035" y="2499360"/>
            <a:ext cx="2093390" cy="4137523"/>
          </a:xfrm>
          <a:prstGeom prst="rect">
            <a:avLst/>
          </a:prstGeom>
        </p:spPr>
      </p:pic>
    </p:spTree>
    <p:extLst>
      <p:ext uri="{BB962C8B-B14F-4D97-AF65-F5344CB8AC3E}">
        <p14:creationId xmlns:p14="http://schemas.microsoft.com/office/powerpoint/2010/main" val="2906107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2AB43E-1955-E5C5-F7AA-EBD1C488D423}"/>
              </a:ext>
            </a:extLst>
          </p:cNvPr>
          <p:cNvSpPr>
            <a:spLocks noGrp="1"/>
          </p:cNvSpPr>
          <p:nvPr>
            <p:ph idx="1"/>
          </p:nvPr>
        </p:nvSpPr>
        <p:spPr>
          <a:xfrm>
            <a:off x="470941" y="439301"/>
            <a:ext cx="4715656" cy="5842593"/>
          </a:xfrm>
        </p:spPr>
        <p:txBody>
          <a:bodyPr>
            <a:normAutofit lnSpcReduction="10000"/>
          </a:bodyPr>
          <a:lstStyle/>
          <a:p>
            <a:r>
              <a:rPr lang="en-US" dirty="0"/>
              <a:t>Rename the first Expression to “Team Name,” then repeat the last few steps to do the same for Squad ID. When complete your model and geoprocessing pane UI should look like this</a:t>
            </a:r>
          </a:p>
          <a:p>
            <a:r>
              <a:rPr lang="en-US" dirty="0"/>
              <a:t>Try running the tool with some provided test data, located in the </a:t>
            </a:r>
            <a:r>
              <a:rPr lang="en-US" dirty="0" err="1"/>
              <a:t>InSPIRE</a:t>
            </a:r>
            <a:r>
              <a:rPr lang="en-US" dirty="0"/>
              <a:t> 2024\</a:t>
            </a:r>
            <a:r>
              <a:rPr lang="en-US" dirty="0" err="1"/>
              <a:t>InSPIRE</a:t>
            </a:r>
            <a:r>
              <a:rPr lang="en-US" dirty="0"/>
              <a:t> 2024 Pro Project\</a:t>
            </a:r>
            <a:r>
              <a:rPr lang="en-US" dirty="0" err="1"/>
              <a:t>example_data</a:t>
            </a:r>
            <a:r>
              <a:rPr lang="en-US" dirty="0"/>
              <a:t> folder. </a:t>
            </a:r>
            <a:r>
              <a:rPr lang="en-US" dirty="0" err="1"/>
              <a:t>Expored</a:t>
            </a:r>
            <a:r>
              <a:rPr lang="en-US" dirty="0"/>
              <a:t> data should go to the Default geodatabase</a:t>
            </a:r>
          </a:p>
        </p:txBody>
      </p:sp>
      <p:pic>
        <p:nvPicPr>
          <p:cNvPr id="8" name="Picture 7">
            <a:extLst>
              <a:ext uri="{FF2B5EF4-FFF2-40B4-BE49-F238E27FC236}">
                <a16:creationId xmlns:a16="http://schemas.microsoft.com/office/drawing/2014/main" id="{14A65919-1601-8449-D16F-00458503782E}"/>
              </a:ext>
            </a:extLst>
          </p:cNvPr>
          <p:cNvPicPr>
            <a:picLocks noChangeAspect="1"/>
          </p:cNvPicPr>
          <p:nvPr/>
        </p:nvPicPr>
        <p:blipFill>
          <a:blip r:embed="rId2"/>
          <a:stretch>
            <a:fillRect/>
          </a:stretch>
        </p:blipFill>
        <p:spPr>
          <a:xfrm>
            <a:off x="5671895" y="0"/>
            <a:ext cx="6520106" cy="6858000"/>
          </a:xfrm>
          <a:prstGeom prst="rect">
            <a:avLst/>
          </a:prstGeom>
        </p:spPr>
      </p:pic>
    </p:spTree>
    <p:extLst>
      <p:ext uri="{BB962C8B-B14F-4D97-AF65-F5344CB8AC3E}">
        <p14:creationId xmlns:p14="http://schemas.microsoft.com/office/powerpoint/2010/main" val="2714462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D8FED-EDD8-C965-472B-C6AB21CD2BF4}"/>
              </a:ext>
            </a:extLst>
          </p:cNvPr>
          <p:cNvSpPr>
            <a:spLocks noGrp="1"/>
          </p:cNvSpPr>
          <p:nvPr>
            <p:ph type="title"/>
          </p:nvPr>
        </p:nvSpPr>
        <p:spPr/>
        <p:txBody>
          <a:bodyPr>
            <a:normAutofit/>
          </a:bodyPr>
          <a:lstStyle/>
          <a:p>
            <a:r>
              <a:rPr lang="en-US" sz="4000" dirty="0"/>
              <a:t>What does it mean to “Build a tool”</a:t>
            </a:r>
          </a:p>
        </p:txBody>
      </p:sp>
      <p:sp>
        <p:nvSpPr>
          <p:cNvPr id="3" name="Content Placeholder 2">
            <a:extLst>
              <a:ext uri="{FF2B5EF4-FFF2-40B4-BE49-F238E27FC236}">
                <a16:creationId xmlns:a16="http://schemas.microsoft.com/office/drawing/2014/main" id="{6FDDC2D6-E7A0-7692-1EB5-41DE24B29242}"/>
              </a:ext>
            </a:extLst>
          </p:cNvPr>
          <p:cNvSpPr>
            <a:spLocks noGrp="1"/>
          </p:cNvSpPr>
          <p:nvPr>
            <p:ph idx="1"/>
          </p:nvPr>
        </p:nvSpPr>
        <p:spPr/>
        <p:txBody>
          <a:bodyPr/>
          <a:lstStyle/>
          <a:p>
            <a:pPr marL="0" indent="0">
              <a:buNone/>
            </a:pPr>
            <a:r>
              <a:rPr lang="en-US" dirty="0"/>
              <a:t>We’re not creating an entirely new geoprocessing tool,</a:t>
            </a:r>
          </a:p>
          <a:p>
            <a:pPr marL="0" indent="0">
              <a:buNone/>
            </a:pPr>
            <a:r>
              <a:rPr lang="en-US" dirty="0"/>
              <a:t>We’re tying existing tools together to make things go faster!</a:t>
            </a:r>
          </a:p>
          <a:p>
            <a:pPr marL="0" indent="0">
              <a:buNone/>
            </a:pPr>
            <a:endParaRPr lang="en-US" dirty="0"/>
          </a:p>
          <a:p>
            <a:pPr marL="0" indent="0">
              <a:buNone/>
            </a:pPr>
            <a:r>
              <a:rPr lang="en-US" dirty="0"/>
              <a:t>But why?</a:t>
            </a:r>
          </a:p>
          <a:p>
            <a:pPr>
              <a:buFontTx/>
              <a:buChar char="-"/>
            </a:pPr>
            <a:r>
              <a:rPr lang="en-US" dirty="0"/>
              <a:t>Standardize workflows in your organization</a:t>
            </a:r>
          </a:p>
          <a:p>
            <a:pPr>
              <a:buFontTx/>
              <a:buChar char="-"/>
            </a:pPr>
            <a:r>
              <a:rPr lang="en-US" dirty="0"/>
              <a:t>Automate data processing</a:t>
            </a:r>
          </a:p>
          <a:p>
            <a:pPr>
              <a:buFontTx/>
              <a:buChar char="-"/>
            </a:pPr>
            <a:r>
              <a:rPr lang="en-US" dirty="0"/>
              <a:t>Workflow sharing</a:t>
            </a:r>
          </a:p>
        </p:txBody>
      </p:sp>
    </p:spTree>
    <p:extLst>
      <p:ext uri="{BB962C8B-B14F-4D97-AF65-F5344CB8AC3E}">
        <p14:creationId xmlns:p14="http://schemas.microsoft.com/office/powerpoint/2010/main" val="33636450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DCF7AA-9C97-AA85-B8BF-C9D4522768DB}"/>
              </a:ext>
            </a:extLst>
          </p:cNvPr>
          <p:cNvSpPr>
            <a:spLocks noGrp="1"/>
          </p:cNvSpPr>
          <p:nvPr>
            <p:ph idx="1"/>
          </p:nvPr>
        </p:nvSpPr>
        <p:spPr>
          <a:xfrm>
            <a:off x="838200" y="249308"/>
            <a:ext cx="10515600" cy="6369855"/>
          </a:xfrm>
        </p:spPr>
        <p:txBody>
          <a:bodyPr/>
          <a:lstStyle/>
          <a:p>
            <a:r>
              <a:rPr lang="en-US" dirty="0"/>
              <a:t>Examine the output data. You’ll notice that the features have been created and the Team Name and Squad ID fields have been added to the attributes, calculated to whatever you put in</a:t>
            </a:r>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96A3632D-613D-9145-9DAD-C2ED542FC568}"/>
              </a:ext>
            </a:extLst>
          </p:cNvPr>
          <p:cNvPicPr>
            <a:picLocks noChangeAspect="1"/>
          </p:cNvPicPr>
          <p:nvPr/>
        </p:nvPicPr>
        <p:blipFill>
          <a:blip r:embed="rId2"/>
          <a:stretch>
            <a:fillRect/>
          </a:stretch>
        </p:blipFill>
        <p:spPr>
          <a:xfrm>
            <a:off x="1214970" y="1674131"/>
            <a:ext cx="9934381" cy="1975974"/>
          </a:xfrm>
          <a:prstGeom prst="rect">
            <a:avLst/>
          </a:prstGeom>
        </p:spPr>
      </p:pic>
    </p:spTree>
    <p:extLst>
      <p:ext uri="{BB962C8B-B14F-4D97-AF65-F5344CB8AC3E}">
        <p14:creationId xmlns:p14="http://schemas.microsoft.com/office/powerpoint/2010/main" val="19878667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0B7A3-F2C1-7BBF-265E-12DC56E5A57D}"/>
              </a:ext>
            </a:extLst>
          </p:cNvPr>
          <p:cNvSpPr>
            <a:spLocks noGrp="1"/>
          </p:cNvSpPr>
          <p:nvPr>
            <p:ph type="title"/>
          </p:nvPr>
        </p:nvSpPr>
        <p:spPr>
          <a:xfrm>
            <a:off x="838200" y="365126"/>
            <a:ext cx="10515600" cy="747168"/>
          </a:xfrm>
        </p:spPr>
        <p:txBody>
          <a:bodyPr>
            <a:normAutofit/>
          </a:bodyPr>
          <a:lstStyle/>
          <a:p>
            <a:r>
              <a:rPr lang="en-US" dirty="0"/>
              <a:t>Choose the output name and location</a:t>
            </a:r>
          </a:p>
        </p:txBody>
      </p:sp>
      <p:sp>
        <p:nvSpPr>
          <p:cNvPr id="3" name="Content Placeholder 2">
            <a:extLst>
              <a:ext uri="{FF2B5EF4-FFF2-40B4-BE49-F238E27FC236}">
                <a16:creationId xmlns:a16="http://schemas.microsoft.com/office/drawing/2014/main" id="{080C14B8-0FB1-36BA-714A-F2D86D1D1E15}"/>
              </a:ext>
            </a:extLst>
          </p:cNvPr>
          <p:cNvSpPr>
            <a:spLocks noGrp="1"/>
          </p:cNvSpPr>
          <p:nvPr>
            <p:ph idx="1"/>
          </p:nvPr>
        </p:nvSpPr>
        <p:spPr>
          <a:xfrm>
            <a:off x="838200" y="1357952"/>
            <a:ext cx="10515600" cy="4819011"/>
          </a:xfrm>
        </p:spPr>
        <p:txBody>
          <a:bodyPr>
            <a:normAutofit/>
          </a:bodyPr>
          <a:lstStyle/>
          <a:p>
            <a:r>
              <a:rPr lang="en-US" dirty="0"/>
              <a:t>The last part this will cover is selecting the output location instead of going to the default. In the model, right-click on each current parameter and select Parameter once again. This will turn it off. Then select and re-enable parameters for each variable in the following order:</a:t>
            </a:r>
          </a:p>
          <a:p>
            <a:pPr marL="514350" indent="-514350">
              <a:buFont typeface="+mj-lt"/>
              <a:buAutoNum type="arabicPeriod"/>
            </a:pPr>
            <a:r>
              <a:rPr lang="en-US" dirty="0"/>
              <a:t>Input GPX</a:t>
            </a:r>
          </a:p>
          <a:p>
            <a:pPr marL="514350" indent="-514350">
              <a:buFont typeface="+mj-lt"/>
              <a:buAutoNum type="arabicPeriod"/>
            </a:pPr>
            <a:r>
              <a:rPr lang="en-US" dirty="0"/>
              <a:t>Output Feature Class</a:t>
            </a:r>
          </a:p>
          <a:p>
            <a:pPr marL="514350" indent="-514350">
              <a:buFont typeface="+mj-lt"/>
              <a:buAutoNum type="arabicPeriod"/>
            </a:pPr>
            <a:r>
              <a:rPr lang="en-US" dirty="0"/>
              <a:t>Team Name</a:t>
            </a:r>
          </a:p>
          <a:p>
            <a:pPr marL="514350" indent="-514350">
              <a:buFont typeface="+mj-lt"/>
              <a:buAutoNum type="arabicPeriod"/>
            </a:pPr>
            <a:r>
              <a:rPr lang="en-US" dirty="0"/>
              <a:t>Squad ID</a:t>
            </a:r>
          </a:p>
          <a:p>
            <a:r>
              <a:rPr lang="en-US" dirty="0"/>
              <a:t>This will change the variable order in the geoprocessing UI</a:t>
            </a:r>
          </a:p>
          <a:p>
            <a:pPr marL="0" indent="0">
              <a:buNone/>
            </a:pPr>
            <a:endParaRPr lang="en-US" dirty="0"/>
          </a:p>
        </p:txBody>
      </p:sp>
    </p:spTree>
    <p:extLst>
      <p:ext uri="{BB962C8B-B14F-4D97-AF65-F5344CB8AC3E}">
        <p14:creationId xmlns:p14="http://schemas.microsoft.com/office/powerpoint/2010/main" val="26712186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E573F-E2E5-1AE4-1841-5B65DD110EEF}"/>
              </a:ext>
            </a:extLst>
          </p:cNvPr>
          <p:cNvSpPr>
            <a:spLocks noGrp="1"/>
          </p:cNvSpPr>
          <p:nvPr>
            <p:ph type="title"/>
          </p:nvPr>
        </p:nvSpPr>
        <p:spPr>
          <a:xfrm>
            <a:off x="838200" y="365126"/>
            <a:ext cx="10515600" cy="822230"/>
          </a:xfrm>
        </p:spPr>
        <p:txBody>
          <a:bodyPr/>
          <a:lstStyle/>
          <a:p>
            <a:r>
              <a:rPr lang="en-US" dirty="0"/>
              <a:t>Next step ideas</a:t>
            </a:r>
          </a:p>
        </p:txBody>
      </p:sp>
      <p:sp>
        <p:nvSpPr>
          <p:cNvPr id="3" name="Content Placeholder 2">
            <a:extLst>
              <a:ext uri="{FF2B5EF4-FFF2-40B4-BE49-F238E27FC236}">
                <a16:creationId xmlns:a16="http://schemas.microsoft.com/office/drawing/2014/main" id="{0F9179F2-D7E9-7F78-D2BE-69947286EF5E}"/>
              </a:ext>
            </a:extLst>
          </p:cNvPr>
          <p:cNvSpPr>
            <a:spLocks noGrp="1"/>
          </p:cNvSpPr>
          <p:nvPr>
            <p:ph idx="1"/>
          </p:nvPr>
        </p:nvSpPr>
        <p:spPr>
          <a:xfrm>
            <a:off x="838200" y="1255594"/>
            <a:ext cx="10515600" cy="4921369"/>
          </a:xfrm>
        </p:spPr>
        <p:txBody>
          <a:bodyPr>
            <a:normAutofit/>
          </a:bodyPr>
          <a:lstStyle/>
          <a:p>
            <a:r>
              <a:rPr lang="en-US" dirty="0"/>
              <a:t>This tool covers a very basic GPX to features workflow. There are additional tasks that can be added on to make this production ready. Below are some ideas. Think about how you would tackle these problems and what tools you would use, then use what you learned to implement them into the model</a:t>
            </a:r>
          </a:p>
          <a:p>
            <a:endParaRPr lang="en-US" dirty="0"/>
          </a:p>
          <a:p>
            <a:r>
              <a:rPr lang="en-US" dirty="0"/>
              <a:t>Tracklog processing (feature ‘type’ is TWPT instead of WPT)</a:t>
            </a:r>
          </a:p>
          <a:p>
            <a:r>
              <a:rPr lang="en-US" dirty="0"/>
              <a:t>Symbol calculation (take the calculation from the Python section and implement it in the model)</a:t>
            </a:r>
          </a:p>
          <a:p>
            <a:r>
              <a:rPr lang="en-US" dirty="0"/>
              <a:t>Append data into another database or Feature Layer</a:t>
            </a:r>
          </a:p>
        </p:txBody>
      </p:sp>
    </p:spTree>
    <p:extLst>
      <p:ext uri="{BB962C8B-B14F-4D97-AF65-F5344CB8AC3E}">
        <p14:creationId xmlns:p14="http://schemas.microsoft.com/office/powerpoint/2010/main" val="20114444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88796-6A2C-49A5-E1BD-2240294F5EA8}"/>
              </a:ext>
            </a:extLst>
          </p:cNvPr>
          <p:cNvSpPr>
            <a:spLocks noGrp="1"/>
          </p:cNvSpPr>
          <p:nvPr>
            <p:ph type="ctrTitle"/>
          </p:nvPr>
        </p:nvSpPr>
        <p:spPr/>
        <p:txBody>
          <a:bodyPr/>
          <a:lstStyle/>
          <a:p>
            <a:r>
              <a:rPr lang="en-US" dirty="0"/>
              <a:t>Python and </a:t>
            </a:r>
            <a:r>
              <a:rPr lang="en-US" dirty="0" err="1"/>
              <a:t>Arcpy</a:t>
            </a:r>
            <a:endParaRPr lang="en-US" dirty="0"/>
          </a:p>
        </p:txBody>
      </p:sp>
      <p:sp>
        <p:nvSpPr>
          <p:cNvPr id="3" name="Subtitle 2">
            <a:extLst>
              <a:ext uri="{FF2B5EF4-FFF2-40B4-BE49-F238E27FC236}">
                <a16:creationId xmlns:a16="http://schemas.microsoft.com/office/drawing/2014/main" id="{01D8C549-1A7E-3D4E-B008-C8C31187C551}"/>
              </a:ext>
            </a:extLst>
          </p:cNvPr>
          <p:cNvSpPr>
            <a:spLocks noGrp="1"/>
          </p:cNvSpPr>
          <p:nvPr>
            <p:ph type="subTitle" idx="1"/>
          </p:nvPr>
        </p:nvSpPr>
        <p:spPr/>
        <p:txBody>
          <a:bodyPr/>
          <a:lstStyle/>
          <a:p>
            <a:r>
              <a:rPr lang="en-US" dirty="0"/>
              <a:t>Building a geoprocessing tool with Python</a:t>
            </a:r>
          </a:p>
        </p:txBody>
      </p:sp>
    </p:spTree>
    <p:extLst>
      <p:ext uri="{BB962C8B-B14F-4D97-AF65-F5344CB8AC3E}">
        <p14:creationId xmlns:p14="http://schemas.microsoft.com/office/powerpoint/2010/main" val="15528411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AA1AF-2CF9-B097-15B7-330D9D1FB581}"/>
              </a:ext>
            </a:extLst>
          </p:cNvPr>
          <p:cNvSpPr>
            <a:spLocks noGrp="1"/>
          </p:cNvSpPr>
          <p:nvPr>
            <p:ph type="title"/>
          </p:nvPr>
        </p:nvSpPr>
        <p:spPr>
          <a:xfrm>
            <a:off x="838200" y="365126"/>
            <a:ext cx="10515600" cy="582526"/>
          </a:xfrm>
        </p:spPr>
        <p:txBody>
          <a:bodyPr>
            <a:normAutofit fontScale="90000"/>
          </a:bodyPr>
          <a:lstStyle/>
          <a:p>
            <a:r>
              <a:rPr lang="en-US" dirty="0"/>
              <a:t>Python terminology &amp; key foundations</a:t>
            </a:r>
          </a:p>
        </p:txBody>
      </p:sp>
      <p:sp>
        <p:nvSpPr>
          <p:cNvPr id="3" name="Content Placeholder 2">
            <a:extLst>
              <a:ext uri="{FF2B5EF4-FFF2-40B4-BE49-F238E27FC236}">
                <a16:creationId xmlns:a16="http://schemas.microsoft.com/office/drawing/2014/main" id="{1F191CC5-FF98-6468-A30F-8ADC710D2264}"/>
              </a:ext>
            </a:extLst>
          </p:cNvPr>
          <p:cNvSpPr>
            <a:spLocks noGrp="1"/>
          </p:cNvSpPr>
          <p:nvPr>
            <p:ph idx="1"/>
          </p:nvPr>
        </p:nvSpPr>
        <p:spPr>
          <a:xfrm>
            <a:off x="838200" y="1230284"/>
            <a:ext cx="10515600" cy="4946679"/>
          </a:xfrm>
        </p:spPr>
        <p:txBody>
          <a:bodyPr>
            <a:normAutofit/>
          </a:bodyPr>
          <a:lstStyle/>
          <a:p>
            <a:r>
              <a:rPr lang="en-US" sz="2000" dirty="0"/>
              <a:t>Libraries – modules of commands that can be brought in and utilized in Python</a:t>
            </a:r>
          </a:p>
          <a:p>
            <a:pPr lvl="1"/>
            <a:r>
              <a:rPr lang="en-US" sz="1800" dirty="0"/>
              <a:t>“Import” and library name are usually found at the top of the script</a:t>
            </a:r>
          </a:p>
          <a:p>
            <a:pPr lvl="1"/>
            <a:r>
              <a:rPr lang="en-US" sz="1800" dirty="0"/>
              <a:t>Any time you see the library name, it means it’s calling a specific command</a:t>
            </a:r>
          </a:p>
          <a:p>
            <a:pPr lvl="1"/>
            <a:r>
              <a:rPr lang="en-US" sz="1800" dirty="0"/>
              <a:t>Library is the building, command is the book</a:t>
            </a:r>
          </a:p>
          <a:p>
            <a:pPr lvl="1"/>
            <a:r>
              <a:rPr lang="en-US" sz="1800" dirty="0" err="1"/>
              <a:t>Arcpy</a:t>
            </a:r>
            <a:r>
              <a:rPr lang="en-US" sz="1800" dirty="0"/>
              <a:t>, OS, Pandas, NumPy, and </a:t>
            </a:r>
            <a:r>
              <a:rPr lang="en-US" sz="1800" dirty="0" err="1"/>
              <a:t>TKinter</a:t>
            </a:r>
            <a:r>
              <a:rPr lang="en-US" sz="1800" dirty="0"/>
              <a:t> are popular and appear in my example scripts</a:t>
            </a:r>
          </a:p>
          <a:p>
            <a:pPr marL="457200" lvl="1" indent="0">
              <a:buNone/>
            </a:pPr>
            <a:endParaRPr lang="en-US" sz="1800" dirty="0"/>
          </a:p>
          <a:p>
            <a:r>
              <a:rPr lang="en-US" sz="2000" dirty="0"/>
              <a:t>Variables – Containers for storing data values, usually seen with an equal sign</a:t>
            </a:r>
          </a:p>
          <a:p>
            <a:pPr lvl="1"/>
            <a:r>
              <a:rPr lang="en-US" sz="1800" dirty="0"/>
              <a:t>Example: x = 1, x is the variable. Anywhere that X is accessed is where the number 1 is located</a:t>
            </a:r>
          </a:p>
          <a:p>
            <a:pPr lvl="1"/>
            <a:r>
              <a:rPr lang="en-US" sz="1800" dirty="0"/>
              <a:t>If the script was then print(x), the number 1 would be printed</a:t>
            </a:r>
          </a:p>
          <a:p>
            <a:pPr marL="457200" lvl="1" indent="0">
              <a:buNone/>
            </a:pPr>
            <a:endParaRPr lang="en-US" sz="1800" dirty="0"/>
          </a:p>
          <a:p>
            <a:r>
              <a:rPr lang="en-US" sz="2000" dirty="0"/>
              <a:t>Counting in programming starts at 0 instead of 1! This is important for parameters in </a:t>
            </a:r>
            <a:r>
              <a:rPr lang="en-US" sz="2000" dirty="0" err="1"/>
              <a:t>ArcPy</a:t>
            </a:r>
            <a:endParaRPr lang="en-US" sz="2000" dirty="0"/>
          </a:p>
          <a:p>
            <a:pPr marL="0" indent="0">
              <a:buNone/>
            </a:pPr>
            <a:endParaRPr lang="en-US" sz="2000" dirty="0"/>
          </a:p>
          <a:p>
            <a:r>
              <a:rPr lang="en-US" sz="2000" dirty="0"/>
              <a:t>IDE – Program to edit code</a:t>
            </a:r>
          </a:p>
          <a:p>
            <a:pPr lvl="1"/>
            <a:r>
              <a:rPr lang="en-US" sz="1800" dirty="0"/>
              <a:t>For demo, I am using the built-in script editor</a:t>
            </a:r>
          </a:p>
          <a:p>
            <a:endParaRPr lang="en-US" dirty="0"/>
          </a:p>
        </p:txBody>
      </p:sp>
    </p:spTree>
    <p:extLst>
      <p:ext uri="{BB962C8B-B14F-4D97-AF65-F5344CB8AC3E}">
        <p14:creationId xmlns:p14="http://schemas.microsoft.com/office/powerpoint/2010/main" val="4288519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B71E7C-31D1-4109-F652-2888EC28114F}"/>
              </a:ext>
            </a:extLst>
          </p:cNvPr>
          <p:cNvSpPr>
            <a:spLocks noGrp="1"/>
          </p:cNvSpPr>
          <p:nvPr>
            <p:ph idx="1"/>
          </p:nvPr>
        </p:nvSpPr>
        <p:spPr>
          <a:xfrm>
            <a:off x="838200" y="537210"/>
            <a:ext cx="5762297" cy="5639753"/>
          </a:xfrm>
        </p:spPr>
        <p:txBody>
          <a:bodyPr>
            <a:normAutofit/>
          </a:bodyPr>
          <a:lstStyle/>
          <a:p>
            <a:r>
              <a:rPr lang="en-US" dirty="0"/>
              <a:t>As part of the template, I set up part of the script to begin. It is located in the default toolbox called “</a:t>
            </a:r>
            <a:r>
              <a:rPr lang="en-US" dirty="0" err="1"/>
              <a:t>IronSights</a:t>
            </a:r>
            <a:r>
              <a:rPr lang="en-US" dirty="0"/>
              <a:t> GPX to Waypoint”. This script already brings in the library needed, has a few parameters set up already, and has the symbol calculation embedded in the tool.</a:t>
            </a:r>
          </a:p>
          <a:p>
            <a:r>
              <a:rPr lang="en-US" dirty="0"/>
              <a:t> Right-click on the script and click Properties. The “Parameters” and “Execution” sections are where we will be spending most of our time</a:t>
            </a:r>
          </a:p>
          <a:p>
            <a:endParaRPr lang="en-US" dirty="0"/>
          </a:p>
        </p:txBody>
      </p:sp>
      <p:pic>
        <p:nvPicPr>
          <p:cNvPr id="4" name="Picture 3">
            <a:extLst>
              <a:ext uri="{FF2B5EF4-FFF2-40B4-BE49-F238E27FC236}">
                <a16:creationId xmlns:a16="http://schemas.microsoft.com/office/drawing/2014/main" id="{8C80C91E-8C62-FDEF-72B4-7032A0FB27A1}"/>
              </a:ext>
            </a:extLst>
          </p:cNvPr>
          <p:cNvPicPr>
            <a:picLocks noChangeAspect="1"/>
          </p:cNvPicPr>
          <p:nvPr/>
        </p:nvPicPr>
        <p:blipFill>
          <a:blip r:embed="rId2"/>
          <a:stretch>
            <a:fillRect/>
          </a:stretch>
        </p:blipFill>
        <p:spPr>
          <a:xfrm>
            <a:off x="6600497" y="1492469"/>
            <a:ext cx="5279455" cy="3300247"/>
          </a:xfrm>
          <a:prstGeom prst="rect">
            <a:avLst/>
          </a:prstGeom>
        </p:spPr>
      </p:pic>
    </p:spTree>
    <p:extLst>
      <p:ext uri="{BB962C8B-B14F-4D97-AF65-F5344CB8AC3E}">
        <p14:creationId xmlns:p14="http://schemas.microsoft.com/office/powerpoint/2010/main" val="29723634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E892E4-5340-672E-677B-71DE7BF710F2}"/>
              </a:ext>
            </a:extLst>
          </p:cNvPr>
          <p:cNvSpPr>
            <a:spLocks noGrp="1"/>
          </p:cNvSpPr>
          <p:nvPr>
            <p:ph idx="1"/>
          </p:nvPr>
        </p:nvSpPr>
        <p:spPr>
          <a:xfrm>
            <a:off x="838200" y="259583"/>
            <a:ext cx="10515600" cy="4351338"/>
          </a:xfrm>
        </p:spPr>
        <p:txBody>
          <a:bodyPr/>
          <a:lstStyle/>
          <a:p>
            <a:r>
              <a:rPr lang="en-US" dirty="0"/>
              <a:t>For this example, we will start with the parameters. </a:t>
            </a:r>
          </a:p>
          <a:p>
            <a:r>
              <a:rPr lang="en-US" dirty="0"/>
              <a:t>Like in Modelbuilder, Parameters are the user inputs in the tool that appear in the geoprocessing pane. In a Python tool, we have a lot more control over what the parameters look like</a:t>
            </a:r>
          </a:p>
          <a:p>
            <a:r>
              <a:rPr lang="en-US" dirty="0"/>
              <a:t>To add a parameter, click the empty row at the bottom of the table. Add a Squad ID field. Then set the Data Type to Long, and set the default to “1”</a:t>
            </a:r>
          </a:p>
        </p:txBody>
      </p:sp>
      <p:pic>
        <p:nvPicPr>
          <p:cNvPr id="4" name="Picture 3">
            <a:extLst>
              <a:ext uri="{FF2B5EF4-FFF2-40B4-BE49-F238E27FC236}">
                <a16:creationId xmlns:a16="http://schemas.microsoft.com/office/drawing/2014/main" id="{01C9F027-A1EA-C986-7633-447095F3935D}"/>
              </a:ext>
            </a:extLst>
          </p:cNvPr>
          <p:cNvPicPr>
            <a:picLocks noChangeAspect="1"/>
          </p:cNvPicPr>
          <p:nvPr/>
        </p:nvPicPr>
        <p:blipFill>
          <a:blip r:embed="rId2"/>
          <a:srcRect l="15275" r="2487" b="67381"/>
          <a:stretch/>
        </p:blipFill>
        <p:spPr>
          <a:xfrm>
            <a:off x="1084216" y="3620386"/>
            <a:ext cx="10643639" cy="2662848"/>
          </a:xfrm>
          <a:prstGeom prst="rect">
            <a:avLst/>
          </a:prstGeom>
        </p:spPr>
      </p:pic>
    </p:spTree>
    <p:extLst>
      <p:ext uri="{BB962C8B-B14F-4D97-AF65-F5344CB8AC3E}">
        <p14:creationId xmlns:p14="http://schemas.microsoft.com/office/powerpoint/2010/main" val="21525199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4819AC-57B9-ACF4-755B-9A4148021076}"/>
              </a:ext>
            </a:extLst>
          </p:cNvPr>
          <p:cNvSpPr>
            <a:spLocks noGrp="1"/>
          </p:cNvSpPr>
          <p:nvPr>
            <p:ph idx="1"/>
          </p:nvPr>
        </p:nvSpPr>
        <p:spPr>
          <a:xfrm>
            <a:off x="838200" y="457200"/>
            <a:ext cx="10515600" cy="5719763"/>
          </a:xfrm>
        </p:spPr>
        <p:txBody>
          <a:bodyPr>
            <a:normAutofit/>
          </a:bodyPr>
          <a:lstStyle/>
          <a:p>
            <a:r>
              <a:rPr lang="en-US" sz="2400" dirty="0"/>
              <a:t>Open the Execution tab. I already added some parts to help with the development.</a:t>
            </a:r>
          </a:p>
          <a:p>
            <a:endParaRPr lang="en-US" sz="2400" dirty="0"/>
          </a:p>
          <a:p>
            <a:r>
              <a:rPr lang="en-US" sz="2400" dirty="0"/>
              <a:t>Take a second to read through the script as it is. Lines with several “#” signs are comments, or lines that are not read by the script, effectively working as notes within the script</a:t>
            </a:r>
          </a:p>
          <a:p>
            <a:pPr marL="0" indent="0">
              <a:buNone/>
            </a:pPr>
            <a:endParaRPr lang="en-US" sz="2400" dirty="0"/>
          </a:p>
          <a:p>
            <a:r>
              <a:rPr lang="en-US" sz="2400" dirty="0"/>
              <a:t>The script, and most other python scripts, are broken up into sections for easy reading and logical comprehension. They may not always be written out this way, but this is a good start. Writing comments through your script is always a good idea for both you and anyone who may be using your script in the future.</a:t>
            </a:r>
          </a:p>
          <a:p>
            <a:r>
              <a:rPr lang="en-US" sz="2400" dirty="0"/>
              <a:t>The next slide offers more information about each broken out section</a:t>
            </a:r>
          </a:p>
        </p:txBody>
      </p:sp>
    </p:spTree>
    <p:extLst>
      <p:ext uri="{BB962C8B-B14F-4D97-AF65-F5344CB8AC3E}">
        <p14:creationId xmlns:p14="http://schemas.microsoft.com/office/powerpoint/2010/main" val="13483272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CEEB47-1B5E-1908-D5D0-22005E459209}"/>
              </a:ext>
            </a:extLst>
          </p:cNvPr>
          <p:cNvPicPr>
            <a:picLocks noChangeAspect="1"/>
          </p:cNvPicPr>
          <p:nvPr/>
        </p:nvPicPr>
        <p:blipFill>
          <a:blip r:embed="rId2"/>
          <a:srcRect r="45745"/>
          <a:stretch/>
        </p:blipFill>
        <p:spPr>
          <a:xfrm>
            <a:off x="310317" y="520936"/>
            <a:ext cx="4718884" cy="5058481"/>
          </a:xfrm>
          <a:prstGeom prst="rect">
            <a:avLst/>
          </a:prstGeom>
        </p:spPr>
      </p:pic>
      <p:sp>
        <p:nvSpPr>
          <p:cNvPr id="6" name="TextBox 5">
            <a:extLst>
              <a:ext uri="{FF2B5EF4-FFF2-40B4-BE49-F238E27FC236}">
                <a16:creationId xmlns:a16="http://schemas.microsoft.com/office/drawing/2014/main" id="{27E7AC96-2600-D85A-EFD4-C5DFB895E8B8}"/>
              </a:ext>
            </a:extLst>
          </p:cNvPr>
          <p:cNvSpPr txBox="1"/>
          <p:nvPr/>
        </p:nvSpPr>
        <p:spPr>
          <a:xfrm>
            <a:off x="5421086" y="627017"/>
            <a:ext cx="6460597" cy="5355312"/>
          </a:xfrm>
          <a:prstGeom prst="rect">
            <a:avLst/>
          </a:prstGeom>
          <a:noFill/>
        </p:spPr>
        <p:txBody>
          <a:bodyPr wrap="square" rtlCol="0">
            <a:spAutoFit/>
          </a:bodyPr>
          <a:lstStyle/>
          <a:p>
            <a:pPr marL="342900" indent="-342900">
              <a:buFont typeface="+mj-lt"/>
              <a:buAutoNum type="arabicPeriod"/>
            </a:pPr>
            <a:r>
              <a:rPr lang="en-US" dirty="0"/>
              <a:t>This section is where libraries are imported. They are almost always imported in at the beginning of the script</a:t>
            </a:r>
          </a:p>
          <a:p>
            <a:pPr marL="342900" indent="-342900">
              <a:buFont typeface="+mj-lt"/>
              <a:buAutoNum type="arabicPeriod"/>
            </a:pPr>
            <a:endParaRPr lang="en-US" dirty="0"/>
          </a:p>
          <a:p>
            <a:pPr marL="342900" indent="-342900">
              <a:buFont typeface="+mj-lt"/>
              <a:buAutoNum type="arabicPeriod"/>
            </a:pPr>
            <a:r>
              <a:rPr lang="en-US" dirty="0"/>
              <a:t>These are the parameters being brought into the script. The next slide will cover how the variables work and brought into the script</a:t>
            </a:r>
          </a:p>
          <a:p>
            <a:pPr marL="342900" indent="-342900">
              <a:buFont typeface="+mj-lt"/>
              <a:buAutoNum type="arabicPeriod"/>
            </a:pPr>
            <a:endParaRPr lang="en-US" dirty="0"/>
          </a:p>
          <a:p>
            <a:pPr marL="342900" indent="-342900">
              <a:buFont typeface="+mj-lt"/>
              <a:buAutoNum type="arabicPeriod"/>
            </a:pPr>
            <a:r>
              <a:rPr lang="en-US" dirty="0"/>
              <a:t>Placeholder for the GPX to Features tool</a:t>
            </a:r>
          </a:p>
          <a:p>
            <a:pPr marL="342900" indent="-342900">
              <a:buFont typeface="+mj-lt"/>
              <a:buAutoNum type="arabicPeriod"/>
            </a:pPr>
            <a:endParaRPr lang="en-US" dirty="0"/>
          </a:p>
          <a:p>
            <a:pPr marL="342900" indent="-342900">
              <a:buFont typeface="+mj-lt"/>
              <a:buAutoNum type="arabicPeriod"/>
            </a:pPr>
            <a:r>
              <a:rPr lang="en-US" dirty="0"/>
              <a:t>Field calculate tool for Team name. We will dive closer into how the tools are brought in in a later slide</a:t>
            </a:r>
          </a:p>
          <a:p>
            <a:pPr marL="342900" indent="-342900">
              <a:buFont typeface="+mj-lt"/>
              <a:buAutoNum type="arabicPeriod"/>
            </a:pPr>
            <a:endParaRPr lang="en-US" dirty="0"/>
          </a:p>
          <a:p>
            <a:pPr marL="342900" indent="-342900">
              <a:buFont typeface="+mj-lt"/>
              <a:buAutoNum type="arabicPeriod"/>
            </a:pPr>
            <a:r>
              <a:rPr lang="en-US" dirty="0"/>
              <a:t>Placeholder for the Squad ID calculation</a:t>
            </a:r>
          </a:p>
          <a:p>
            <a:pPr marL="342900" indent="-342900">
              <a:buFont typeface="+mj-lt"/>
              <a:buAutoNum type="arabicPeriod"/>
            </a:pPr>
            <a:endParaRPr lang="en-US" dirty="0"/>
          </a:p>
          <a:p>
            <a:pPr marL="342900" indent="-342900">
              <a:buFont typeface="+mj-lt"/>
              <a:buAutoNum type="arabicPeriod"/>
            </a:pPr>
            <a:r>
              <a:rPr lang="en-US" dirty="0"/>
              <a:t>Pre-build calculation for the symbol field</a:t>
            </a:r>
          </a:p>
          <a:p>
            <a:pPr marL="342900" indent="-342900">
              <a:buFont typeface="+mj-lt"/>
              <a:buAutoNum type="arabicPeriod"/>
            </a:pPr>
            <a:endParaRPr lang="en-US" dirty="0"/>
          </a:p>
          <a:p>
            <a:pPr marL="342900" indent="-342900">
              <a:buFont typeface="+mj-lt"/>
              <a:buAutoNum type="arabicPeriod"/>
            </a:pPr>
            <a:r>
              <a:rPr lang="en-US" dirty="0"/>
              <a:t>(Off screen) Adds newly created feature class to map</a:t>
            </a:r>
          </a:p>
        </p:txBody>
      </p:sp>
    </p:spTree>
    <p:extLst>
      <p:ext uri="{BB962C8B-B14F-4D97-AF65-F5344CB8AC3E}">
        <p14:creationId xmlns:p14="http://schemas.microsoft.com/office/powerpoint/2010/main" val="37101347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AE93E-9787-86A0-B358-FBFCFD8CB394}"/>
              </a:ext>
            </a:extLst>
          </p:cNvPr>
          <p:cNvSpPr>
            <a:spLocks noGrp="1"/>
          </p:cNvSpPr>
          <p:nvPr>
            <p:ph type="title"/>
          </p:nvPr>
        </p:nvSpPr>
        <p:spPr>
          <a:xfrm>
            <a:off x="838200" y="365126"/>
            <a:ext cx="10515600" cy="444771"/>
          </a:xfrm>
        </p:spPr>
        <p:txBody>
          <a:bodyPr>
            <a:normAutofit fontScale="90000"/>
          </a:bodyPr>
          <a:lstStyle/>
          <a:p>
            <a:r>
              <a:rPr lang="en-US" sz="3200" dirty="0"/>
              <a:t>User Parameters</a:t>
            </a:r>
          </a:p>
        </p:txBody>
      </p:sp>
      <p:sp>
        <p:nvSpPr>
          <p:cNvPr id="3" name="Content Placeholder 2">
            <a:extLst>
              <a:ext uri="{FF2B5EF4-FFF2-40B4-BE49-F238E27FC236}">
                <a16:creationId xmlns:a16="http://schemas.microsoft.com/office/drawing/2014/main" id="{E80E2C0E-A943-5EF4-81E0-D2B48007885C}"/>
              </a:ext>
            </a:extLst>
          </p:cNvPr>
          <p:cNvSpPr>
            <a:spLocks noGrp="1"/>
          </p:cNvSpPr>
          <p:nvPr>
            <p:ph idx="1"/>
          </p:nvPr>
        </p:nvSpPr>
        <p:spPr>
          <a:xfrm>
            <a:off x="838200" y="1964383"/>
            <a:ext cx="10515600" cy="4212580"/>
          </a:xfrm>
        </p:spPr>
        <p:txBody>
          <a:bodyPr>
            <a:normAutofit fontScale="85000" lnSpcReduction="20000"/>
          </a:bodyPr>
          <a:lstStyle/>
          <a:p>
            <a:r>
              <a:rPr lang="en-US" dirty="0"/>
              <a:t>These are the user parameters being brought in from the UI within Pro into the script. These are examples of script variables</a:t>
            </a:r>
          </a:p>
          <a:p>
            <a:endParaRPr lang="en-US" dirty="0"/>
          </a:p>
          <a:p>
            <a:r>
              <a:rPr lang="en-US" dirty="0" err="1"/>
              <a:t>Arcpy.GetParameterAsText</a:t>
            </a:r>
            <a:r>
              <a:rPr lang="en-US" dirty="0"/>
              <a:t>() is the most common variable type you will see with parameters in custom tools. The number in the paratheses indicates what parameter this variable is pulling from (0 being the first variable in the Parameters tables, 1 being the second, </a:t>
            </a:r>
            <a:r>
              <a:rPr lang="en-US" dirty="0" err="1"/>
              <a:t>etc</a:t>
            </a:r>
            <a:r>
              <a:rPr lang="en-US" dirty="0"/>
              <a:t>). This will pull in the parameter as a string. Now, throughout the script, any time you see the variable, you should know that that attached user parameter is being placed in that line</a:t>
            </a:r>
          </a:p>
          <a:p>
            <a:endParaRPr lang="en-US" dirty="0"/>
          </a:p>
          <a:p>
            <a:r>
              <a:rPr lang="en-US" dirty="0"/>
              <a:t>You can also use </a:t>
            </a:r>
            <a:r>
              <a:rPr lang="en-US" dirty="0" err="1"/>
              <a:t>arcpy.GetParameter</a:t>
            </a:r>
            <a:r>
              <a:rPr lang="en-US" dirty="0"/>
              <a:t>() if you are pulling a number or list</a:t>
            </a:r>
          </a:p>
          <a:p>
            <a:pPr marL="0" indent="0">
              <a:buNone/>
            </a:pPr>
            <a:r>
              <a:rPr lang="en-US" dirty="0"/>
              <a:t> </a:t>
            </a:r>
          </a:p>
        </p:txBody>
      </p:sp>
      <p:pic>
        <p:nvPicPr>
          <p:cNvPr id="11" name="Picture 10">
            <a:extLst>
              <a:ext uri="{FF2B5EF4-FFF2-40B4-BE49-F238E27FC236}">
                <a16:creationId xmlns:a16="http://schemas.microsoft.com/office/drawing/2014/main" id="{A8B8E35E-57FA-32C2-AF32-E9450EC43663}"/>
              </a:ext>
            </a:extLst>
          </p:cNvPr>
          <p:cNvPicPr>
            <a:picLocks noChangeAspect="1"/>
          </p:cNvPicPr>
          <p:nvPr/>
        </p:nvPicPr>
        <p:blipFill>
          <a:blip r:embed="rId2"/>
          <a:stretch>
            <a:fillRect/>
          </a:stretch>
        </p:blipFill>
        <p:spPr>
          <a:xfrm>
            <a:off x="838199" y="809897"/>
            <a:ext cx="6715535" cy="1154486"/>
          </a:xfrm>
          <a:prstGeom prst="rect">
            <a:avLst/>
          </a:prstGeom>
        </p:spPr>
      </p:pic>
    </p:spTree>
    <p:extLst>
      <p:ext uri="{BB962C8B-B14F-4D97-AF65-F5344CB8AC3E}">
        <p14:creationId xmlns:p14="http://schemas.microsoft.com/office/powerpoint/2010/main" val="1833738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D098B-4C41-AB45-0A01-A40A235F1031}"/>
              </a:ext>
            </a:extLst>
          </p:cNvPr>
          <p:cNvSpPr>
            <a:spLocks noGrp="1"/>
          </p:cNvSpPr>
          <p:nvPr>
            <p:ph type="title"/>
          </p:nvPr>
        </p:nvSpPr>
        <p:spPr/>
        <p:txBody>
          <a:bodyPr/>
          <a:lstStyle/>
          <a:p>
            <a:r>
              <a:rPr lang="en-US" dirty="0"/>
              <a:t>Scenario</a:t>
            </a:r>
          </a:p>
        </p:txBody>
      </p:sp>
      <p:sp>
        <p:nvSpPr>
          <p:cNvPr id="3" name="Content Placeholder 2">
            <a:extLst>
              <a:ext uri="{FF2B5EF4-FFF2-40B4-BE49-F238E27FC236}">
                <a16:creationId xmlns:a16="http://schemas.microsoft.com/office/drawing/2014/main" id="{1A14C469-0D72-D98A-9DDD-8A2CA2FE045E}"/>
              </a:ext>
            </a:extLst>
          </p:cNvPr>
          <p:cNvSpPr>
            <a:spLocks noGrp="1"/>
          </p:cNvSpPr>
          <p:nvPr>
            <p:ph idx="1"/>
          </p:nvPr>
        </p:nvSpPr>
        <p:spPr>
          <a:xfrm>
            <a:off x="838200" y="1599202"/>
            <a:ext cx="10515600" cy="4351338"/>
          </a:xfrm>
        </p:spPr>
        <p:txBody>
          <a:bodyPr/>
          <a:lstStyle/>
          <a:p>
            <a:r>
              <a:rPr lang="en-US" dirty="0"/>
              <a:t>Your worst nightmare has reared its ugly head for the first time since 2019… You are assigned to convert waypoints collected from the field using Garmin GPS units equipped with </a:t>
            </a:r>
            <a:r>
              <a:rPr lang="en-US" dirty="0" err="1"/>
              <a:t>IronSights</a:t>
            </a:r>
            <a:r>
              <a:rPr lang="en-US" dirty="0"/>
              <a:t> into something that SARCOP can read. You also are told that several teams are out collecting data with the same system and will be bringing you the data several times over the next few days</a:t>
            </a:r>
          </a:p>
          <a:p>
            <a:endParaRPr lang="en-US" dirty="0"/>
          </a:p>
        </p:txBody>
      </p:sp>
    </p:spTree>
    <p:extLst>
      <p:ext uri="{BB962C8B-B14F-4D97-AF65-F5344CB8AC3E}">
        <p14:creationId xmlns:p14="http://schemas.microsoft.com/office/powerpoint/2010/main" val="3436719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A2DE37-1CA8-6C9D-120B-C013CF775B6E}"/>
              </a:ext>
            </a:extLst>
          </p:cNvPr>
          <p:cNvSpPr>
            <a:spLocks noGrp="1"/>
          </p:cNvSpPr>
          <p:nvPr>
            <p:ph idx="1"/>
          </p:nvPr>
        </p:nvSpPr>
        <p:spPr>
          <a:xfrm>
            <a:off x="838200" y="337704"/>
            <a:ext cx="10515600" cy="6182591"/>
          </a:xfrm>
        </p:spPr>
        <p:txBody>
          <a:bodyPr>
            <a:normAutofit/>
          </a:bodyPr>
          <a:lstStyle/>
          <a:p>
            <a:r>
              <a:rPr lang="en-US" dirty="0"/>
              <a:t>Easiest way to get the parameter number is from the parameters tab. Whatever parameter you are pulling, look at the number on the left side</a:t>
            </a:r>
          </a:p>
          <a:p>
            <a:endParaRPr lang="en-US" dirty="0"/>
          </a:p>
          <a:p>
            <a:endParaRPr lang="en-US" dirty="0"/>
          </a:p>
          <a:p>
            <a:endParaRPr lang="en-US" dirty="0"/>
          </a:p>
          <a:p>
            <a:endParaRPr lang="en-US" dirty="0"/>
          </a:p>
          <a:p>
            <a:r>
              <a:rPr lang="en-US" dirty="0"/>
              <a:t>Add a new parameter following the scheme in lines for Squad ID, then go back to the script and copy &amp; paste the team name variable</a:t>
            </a:r>
          </a:p>
          <a:p>
            <a:r>
              <a:rPr lang="en-US" dirty="0"/>
              <a:t>Modify the variable to say “</a:t>
            </a:r>
            <a:r>
              <a:rPr lang="en-US" dirty="0" err="1"/>
              <a:t>Squad_ID</a:t>
            </a:r>
            <a:r>
              <a:rPr lang="en-US" dirty="0"/>
              <a:t>”</a:t>
            </a:r>
          </a:p>
          <a:p>
            <a:r>
              <a:rPr lang="en-US" dirty="0"/>
              <a:t>Your new parameter should be:</a:t>
            </a:r>
          </a:p>
          <a:p>
            <a:pPr marL="0" indent="0">
              <a:buNone/>
            </a:pPr>
            <a:r>
              <a:rPr lang="en-US" dirty="0" err="1"/>
              <a:t>squad_id</a:t>
            </a:r>
            <a:r>
              <a:rPr lang="en-US" dirty="0"/>
              <a:t> = </a:t>
            </a:r>
            <a:r>
              <a:rPr lang="en-US" dirty="0" err="1"/>
              <a:t>arcpy.GetParameterAsText</a:t>
            </a:r>
            <a:r>
              <a:rPr lang="en-US" dirty="0"/>
              <a:t>(3) </a:t>
            </a:r>
          </a:p>
          <a:p>
            <a:pPr marL="0" indent="0">
              <a:buNone/>
            </a:pPr>
            <a:endParaRPr lang="en-US" dirty="0"/>
          </a:p>
          <a:p>
            <a:endParaRPr lang="en-US" dirty="0"/>
          </a:p>
        </p:txBody>
      </p:sp>
      <p:pic>
        <p:nvPicPr>
          <p:cNvPr id="7" name="Picture 6">
            <a:extLst>
              <a:ext uri="{FF2B5EF4-FFF2-40B4-BE49-F238E27FC236}">
                <a16:creationId xmlns:a16="http://schemas.microsoft.com/office/drawing/2014/main" id="{84033DE0-FBC0-41DB-AF25-5D22383EC79F}"/>
              </a:ext>
            </a:extLst>
          </p:cNvPr>
          <p:cNvPicPr>
            <a:picLocks noChangeAspect="1"/>
          </p:cNvPicPr>
          <p:nvPr/>
        </p:nvPicPr>
        <p:blipFill>
          <a:blip r:embed="rId2"/>
          <a:stretch>
            <a:fillRect/>
          </a:stretch>
        </p:blipFill>
        <p:spPr>
          <a:xfrm>
            <a:off x="3474720" y="1181728"/>
            <a:ext cx="5046264" cy="1578105"/>
          </a:xfrm>
          <a:prstGeom prst="rect">
            <a:avLst/>
          </a:prstGeom>
        </p:spPr>
      </p:pic>
      <p:pic>
        <p:nvPicPr>
          <p:cNvPr id="5" name="Picture 4">
            <a:extLst>
              <a:ext uri="{FF2B5EF4-FFF2-40B4-BE49-F238E27FC236}">
                <a16:creationId xmlns:a16="http://schemas.microsoft.com/office/drawing/2014/main" id="{38805843-FF92-E408-22E5-1CAAA061D605}"/>
              </a:ext>
            </a:extLst>
          </p:cNvPr>
          <p:cNvPicPr>
            <a:picLocks noChangeAspect="1"/>
          </p:cNvPicPr>
          <p:nvPr/>
        </p:nvPicPr>
        <p:blipFill>
          <a:blip r:embed="rId3"/>
          <a:stretch>
            <a:fillRect/>
          </a:stretch>
        </p:blipFill>
        <p:spPr>
          <a:xfrm>
            <a:off x="7112218" y="4521953"/>
            <a:ext cx="5231275" cy="1154319"/>
          </a:xfrm>
          <a:prstGeom prst="rect">
            <a:avLst/>
          </a:prstGeom>
        </p:spPr>
      </p:pic>
    </p:spTree>
    <p:extLst>
      <p:ext uri="{BB962C8B-B14F-4D97-AF65-F5344CB8AC3E}">
        <p14:creationId xmlns:p14="http://schemas.microsoft.com/office/powerpoint/2010/main" val="29869967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1E425-135D-8DF5-7F6F-39BE4241739A}"/>
              </a:ext>
            </a:extLst>
          </p:cNvPr>
          <p:cNvSpPr>
            <a:spLocks noGrp="1"/>
          </p:cNvSpPr>
          <p:nvPr>
            <p:ph type="title"/>
          </p:nvPr>
        </p:nvSpPr>
        <p:spPr>
          <a:xfrm>
            <a:off x="838200" y="365126"/>
            <a:ext cx="10515600" cy="632402"/>
          </a:xfrm>
        </p:spPr>
        <p:txBody>
          <a:bodyPr>
            <a:normAutofit fontScale="90000"/>
          </a:bodyPr>
          <a:lstStyle/>
          <a:p>
            <a:r>
              <a:rPr lang="en-US" dirty="0"/>
              <a:t>Tools</a:t>
            </a:r>
          </a:p>
        </p:txBody>
      </p:sp>
      <p:sp>
        <p:nvSpPr>
          <p:cNvPr id="3" name="Content Placeholder 2">
            <a:extLst>
              <a:ext uri="{FF2B5EF4-FFF2-40B4-BE49-F238E27FC236}">
                <a16:creationId xmlns:a16="http://schemas.microsoft.com/office/drawing/2014/main" id="{28C94316-CDCF-7A70-52D7-B7C465ED2757}"/>
              </a:ext>
            </a:extLst>
          </p:cNvPr>
          <p:cNvSpPr>
            <a:spLocks noGrp="1"/>
          </p:cNvSpPr>
          <p:nvPr>
            <p:ph idx="1"/>
          </p:nvPr>
        </p:nvSpPr>
        <p:spPr>
          <a:xfrm>
            <a:off x="838200" y="1193223"/>
            <a:ext cx="10515600" cy="4351338"/>
          </a:xfrm>
        </p:spPr>
        <p:txBody>
          <a:bodyPr/>
          <a:lstStyle/>
          <a:p>
            <a:r>
              <a:rPr lang="en-US" dirty="0"/>
              <a:t>Tools are brought in from Pro using the </a:t>
            </a:r>
            <a:r>
              <a:rPr lang="en-US" dirty="0" err="1"/>
              <a:t>ArcPy</a:t>
            </a:r>
            <a:r>
              <a:rPr lang="en-US" dirty="0"/>
              <a:t> library. Looking over the tool, you can see that the variables are laid out similarly to how they would be if you opened the tool as is in the geoprocessing pane</a:t>
            </a:r>
          </a:p>
          <a:p>
            <a:endParaRPr lang="en-US" dirty="0"/>
          </a:p>
        </p:txBody>
      </p:sp>
      <p:pic>
        <p:nvPicPr>
          <p:cNvPr id="5" name="Picture 4">
            <a:extLst>
              <a:ext uri="{FF2B5EF4-FFF2-40B4-BE49-F238E27FC236}">
                <a16:creationId xmlns:a16="http://schemas.microsoft.com/office/drawing/2014/main" id="{0DAF2D1C-611F-1DA6-BCEA-56B914BEBDB1}"/>
              </a:ext>
            </a:extLst>
          </p:cNvPr>
          <p:cNvPicPr>
            <a:picLocks noChangeAspect="1"/>
          </p:cNvPicPr>
          <p:nvPr/>
        </p:nvPicPr>
        <p:blipFill>
          <a:blip r:embed="rId2"/>
          <a:stretch>
            <a:fillRect/>
          </a:stretch>
        </p:blipFill>
        <p:spPr>
          <a:xfrm>
            <a:off x="838200" y="3096347"/>
            <a:ext cx="5538126" cy="2808064"/>
          </a:xfrm>
          <a:prstGeom prst="rect">
            <a:avLst/>
          </a:prstGeom>
        </p:spPr>
      </p:pic>
      <p:sp>
        <p:nvSpPr>
          <p:cNvPr id="6" name="TextBox 5">
            <a:extLst>
              <a:ext uri="{FF2B5EF4-FFF2-40B4-BE49-F238E27FC236}">
                <a16:creationId xmlns:a16="http://schemas.microsoft.com/office/drawing/2014/main" id="{9D71EB8D-CE03-7C8F-83B9-6CF0C4335E84}"/>
              </a:ext>
            </a:extLst>
          </p:cNvPr>
          <p:cNvSpPr txBox="1"/>
          <p:nvPr/>
        </p:nvSpPr>
        <p:spPr>
          <a:xfrm>
            <a:off x="6376326" y="3391113"/>
            <a:ext cx="58293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Notice the input table is “</a:t>
            </a:r>
            <a:r>
              <a:rPr lang="en-US" dirty="0" err="1"/>
              <a:t>OutputFeatureClass</a:t>
            </a:r>
            <a:r>
              <a:rPr lang="en-US" dirty="0"/>
              <a:t>”. This is the parameter pulled in from line 6 </a:t>
            </a:r>
            <a:r>
              <a:rPr lang="en-US" dirty="0" err="1"/>
              <a:t>OutputFeatureClass</a:t>
            </a:r>
            <a:r>
              <a:rPr lang="en-US" dirty="0"/>
              <a:t> = </a:t>
            </a:r>
            <a:r>
              <a:rPr lang="en-US" dirty="0" err="1"/>
              <a:t>arcpy.GetParamaterAsText</a:t>
            </a:r>
            <a:r>
              <a:rPr lang="en-US" dirty="0"/>
              <a:t>(1)</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Team_name</a:t>
            </a:r>
            <a:r>
              <a:rPr lang="en-US" dirty="0"/>
              <a:t> is also pulled in, but MUST be brought in through the format process (see slides 43 and 44)</a:t>
            </a:r>
          </a:p>
        </p:txBody>
      </p:sp>
    </p:spTree>
    <p:extLst>
      <p:ext uri="{BB962C8B-B14F-4D97-AF65-F5344CB8AC3E}">
        <p14:creationId xmlns:p14="http://schemas.microsoft.com/office/powerpoint/2010/main" val="16904691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0FFB9-C4BA-6BF3-DA33-F717F15806F1}"/>
              </a:ext>
            </a:extLst>
          </p:cNvPr>
          <p:cNvSpPr>
            <a:spLocks noGrp="1"/>
          </p:cNvSpPr>
          <p:nvPr>
            <p:ph type="title"/>
          </p:nvPr>
        </p:nvSpPr>
        <p:spPr>
          <a:xfrm>
            <a:off x="838200" y="365125"/>
            <a:ext cx="10515600" cy="434975"/>
          </a:xfrm>
        </p:spPr>
        <p:txBody>
          <a:bodyPr>
            <a:normAutofit fontScale="90000"/>
          </a:bodyPr>
          <a:lstStyle/>
          <a:p>
            <a:r>
              <a:rPr lang="en-US" dirty="0"/>
              <a:t>Adding new tools</a:t>
            </a:r>
          </a:p>
        </p:txBody>
      </p:sp>
      <p:sp>
        <p:nvSpPr>
          <p:cNvPr id="3" name="Content Placeholder 2">
            <a:extLst>
              <a:ext uri="{FF2B5EF4-FFF2-40B4-BE49-F238E27FC236}">
                <a16:creationId xmlns:a16="http://schemas.microsoft.com/office/drawing/2014/main" id="{C0A76AAE-D577-4E2E-6582-608E61476278}"/>
              </a:ext>
            </a:extLst>
          </p:cNvPr>
          <p:cNvSpPr>
            <a:spLocks noGrp="1"/>
          </p:cNvSpPr>
          <p:nvPr>
            <p:ph idx="1"/>
          </p:nvPr>
        </p:nvSpPr>
        <p:spPr>
          <a:xfrm>
            <a:off x="838200" y="1049482"/>
            <a:ext cx="7508966" cy="5127481"/>
          </a:xfrm>
        </p:spPr>
        <p:txBody>
          <a:bodyPr>
            <a:normAutofit lnSpcReduction="10000"/>
          </a:bodyPr>
          <a:lstStyle/>
          <a:p>
            <a:r>
              <a:rPr lang="en-US" dirty="0"/>
              <a:t>You might think that adding new tools into the script is challenging, but Pro allows us to do it very easily. Click OK in the tool properties and open the </a:t>
            </a:r>
            <a:r>
              <a:rPr lang="en-US" dirty="0" err="1"/>
              <a:t>GeoProcessing</a:t>
            </a:r>
            <a:r>
              <a:rPr lang="en-US" dirty="0"/>
              <a:t> pane</a:t>
            </a:r>
          </a:p>
          <a:p>
            <a:r>
              <a:rPr lang="en-US" dirty="0"/>
              <a:t>Search for GPX to Features and fill out the tool UI as you usually would (You can find some example data in </a:t>
            </a:r>
            <a:r>
              <a:rPr lang="en-US" dirty="0" err="1"/>
              <a:t>InSPIRE</a:t>
            </a:r>
            <a:r>
              <a:rPr lang="en-US" dirty="0"/>
              <a:t> 2024 Pro Project\</a:t>
            </a:r>
            <a:r>
              <a:rPr lang="en-US" dirty="0" err="1"/>
              <a:t>example_data</a:t>
            </a:r>
            <a:r>
              <a:rPr lang="en-US" dirty="0"/>
              <a:t> folder)</a:t>
            </a:r>
          </a:p>
          <a:p>
            <a:endParaRPr lang="en-US" dirty="0"/>
          </a:p>
          <a:p>
            <a:endParaRPr lang="en-US" dirty="0"/>
          </a:p>
          <a:p>
            <a:r>
              <a:rPr lang="en-US" dirty="0"/>
              <a:t>Before you hit Run, click the dropdown arrow</a:t>
            </a:r>
          </a:p>
          <a:p>
            <a:r>
              <a:rPr lang="en-US" dirty="0"/>
              <a:t>Then select Copy Python Command</a:t>
            </a:r>
          </a:p>
          <a:p>
            <a:endParaRPr lang="en-US" dirty="0"/>
          </a:p>
        </p:txBody>
      </p:sp>
      <p:pic>
        <p:nvPicPr>
          <p:cNvPr id="5" name="Picture 4">
            <a:extLst>
              <a:ext uri="{FF2B5EF4-FFF2-40B4-BE49-F238E27FC236}">
                <a16:creationId xmlns:a16="http://schemas.microsoft.com/office/drawing/2014/main" id="{EC6E52E7-E62D-5334-43BB-94D6B6516AD3}"/>
              </a:ext>
            </a:extLst>
          </p:cNvPr>
          <p:cNvPicPr>
            <a:picLocks noChangeAspect="1"/>
          </p:cNvPicPr>
          <p:nvPr/>
        </p:nvPicPr>
        <p:blipFill>
          <a:blip r:embed="rId2"/>
          <a:stretch>
            <a:fillRect/>
          </a:stretch>
        </p:blipFill>
        <p:spPr>
          <a:xfrm>
            <a:off x="8064699" y="4004432"/>
            <a:ext cx="2786659" cy="2421913"/>
          </a:xfrm>
          <a:prstGeom prst="rect">
            <a:avLst/>
          </a:prstGeom>
        </p:spPr>
      </p:pic>
      <p:pic>
        <p:nvPicPr>
          <p:cNvPr id="7" name="Picture 6">
            <a:extLst>
              <a:ext uri="{FF2B5EF4-FFF2-40B4-BE49-F238E27FC236}">
                <a16:creationId xmlns:a16="http://schemas.microsoft.com/office/drawing/2014/main" id="{1A5DFBFA-565C-7B6D-DF2F-30482B0E3866}"/>
              </a:ext>
            </a:extLst>
          </p:cNvPr>
          <p:cNvPicPr>
            <a:picLocks noChangeAspect="1"/>
          </p:cNvPicPr>
          <p:nvPr/>
        </p:nvPicPr>
        <p:blipFill>
          <a:blip r:embed="rId3"/>
          <a:stretch>
            <a:fillRect/>
          </a:stretch>
        </p:blipFill>
        <p:spPr>
          <a:xfrm>
            <a:off x="8538276" y="1095049"/>
            <a:ext cx="2953162" cy="2333951"/>
          </a:xfrm>
          <a:prstGeom prst="rect">
            <a:avLst/>
          </a:prstGeom>
        </p:spPr>
      </p:pic>
    </p:spTree>
    <p:extLst>
      <p:ext uri="{BB962C8B-B14F-4D97-AF65-F5344CB8AC3E}">
        <p14:creationId xmlns:p14="http://schemas.microsoft.com/office/powerpoint/2010/main" val="15134212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4907F8-8A77-BFEA-D2D9-057BACD6E45A}"/>
              </a:ext>
            </a:extLst>
          </p:cNvPr>
          <p:cNvSpPr>
            <a:spLocks noGrp="1"/>
          </p:cNvSpPr>
          <p:nvPr>
            <p:ph idx="1"/>
          </p:nvPr>
        </p:nvSpPr>
        <p:spPr>
          <a:xfrm>
            <a:off x="838200" y="336459"/>
            <a:ext cx="10515600" cy="4351338"/>
          </a:xfrm>
        </p:spPr>
        <p:txBody>
          <a:bodyPr/>
          <a:lstStyle/>
          <a:p>
            <a:r>
              <a:rPr lang="en-US" dirty="0"/>
              <a:t>Return to the Execution tab of your script (toolbox – right click on the script – Properties – Execution)</a:t>
            </a:r>
          </a:p>
          <a:p>
            <a:r>
              <a:rPr lang="en-US" dirty="0"/>
              <a:t>Click under the GPX to Features comment and paste it into the Python command. This copies the python command plus the input parameters. To get the script to work for us, we will need to do some editing</a:t>
            </a:r>
          </a:p>
          <a:p>
            <a:endParaRPr lang="en-US" dirty="0"/>
          </a:p>
        </p:txBody>
      </p:sp>
      <p:pic>
        <p:nvPicPr>
          <p:cNvPr id="9" name="Picture 8">
            <a:extLst>
              <a:ext uri="{FF2B5EF4-FFF2-40B4-BE49-F238E27FC236}">
                <a16:creationId xmlns:a16="http://schemas.microsoft.com/office/drawing/2014/main" id="{EA81B1B6-C9F9-348F-3C60-3810EB313A65}"/>
              </a:ext>
            </a:extLst>
          </p:cNvPr>
          <p:cNvPicPr>
            <a:picLocks noChangeAspect="1"/>
          </p:cNvPicPr>
          <p:nvPr/>
        </p:nvPicPr>
        <p:blipFill>
          <a:blip r:embed="rId2"/>
          <a:stretch>
            <a:fillRect/>
          </a:stretch>
        </p:blipFill>
        <p:spPr>
          <a:xfrm>
            <a:off x="594544" y="3052438"/>
            <a:ext cx="11002911" cy="2686425"/>
          </a:xfrm>
          <a:prstGeom prst="rect">
            <a:avLst/>
          </a:prstGeom>
        </p:spPr>
      </p:pic>
    </p:spTree>
    <p:extLst>
      <p:ext uri="{BB962C8B-B14F-4D97-AF65-F5344CB8AC3E}">
        <p14:creationId xmlns:p14="http://schemas.microsoft.com/office/powerpoint/2010/main" val="23391687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D4B5E9-4A33-62E8-94E1-BF4547E80BB2}"/>
              </a:ext>
            </a:extLst>
          </p:cNvPr>
          <p:cNvSpPr>
            <a:spLocks noGrp="1"/>
          </p:cNvSpPr>
          <p:nvPr>
            <p:ph idx="1"/>
          </p:nvPr>
        </p:nvSpPr>
        <p:spPr>
          <a:xfrm>
            <a:off x="838200" y="326571"/>
            <a:ext cx="10515600" cy="5850392"/>
          </a:xfrm>
        </p:spPr>
        <p:txBody>
          <a:bodyPr/>
          <a:lstStyle/>
          <a:p>
            <a:r>
              <a:rPr lang="en-US" dirty="0"/>
              <a:t>In the GPX to Features command, make the following changes:</a:t>
            </a:r>
          </a:p>
          <a:p>
            <a:pPr marL="0" indent="0">
              <a:buNone/>
            </a:pPr>
            <a:r>
              <a:rPr lang="en-US" dirty="0"/>
              <a:t>1. </a:t>
            </a:r>
            <a:r>
              <a:rPr lang="en-US" dirty="0" err="1"/>
              <a:t>Input_GPX_File</a:t>
            </a:r>
            <a:r>
              <a:rPr lang="en-US" dirty="0"/>
              <a:t> line: remove everything </a:t>
            </a:r>
            <a:r>
              <a:rPr lang="en-US" b="1" dirty="0"/>
              <a:t>between the equal sign and the first comma</a:t>
            </a:r>
          </a:p>
          <a:p>
            <a:endParaRPr lang="en-US" dirty="0"/>
          </a:p>
          <a:p>
            <a:endParaRPr lang="en-US" dirty="0"/>
          </a:p>
          <a:p>
            <a:endParaRPr lang="en-US" dirty="0"/>
          </a:p>
          <a:p>
            <a:endParaRPr lang="en-US" dirty="0"/>
          </a:p>
          <a:p>
            <a:endParaRPr lang="en-US" dirty="0"/>
          </a:p>
          <a:p>
            <a:r>
              <a:rPr lang="en-US" dirty="0"/>
              <a:t>Between the equal sign and the first comma, place “</a:t>
            </a:r>
            <a:r>
              <a:rPr lang="en-US" dirty="0" err="1"/>
              <a:t>gpx</a:t>
            </a:r>
            <a:r>
              <a:rPr lang="en-US" dirty="0"/>
              <a:t>”</a:t>
            </a:r>
          </a:p>
          <a:p>
            <a:r>
              <a:rPr lang="en-US" dirty="0"/>
              <a:t>Do the same for the next line called </a:t>
            </a:r>
            <a:r>
              <a:rPr lang="en-US" dirty="0" err="1"/>
              <a:t>Output_Feature_class</a:t>
            </a:r>
            <a:r>
              <a:rPr lang="en-US" dirty="0"/>
              <a:t>, changing it to “</a:t>
            </a:r>
            <a:r>
              <a:rPr lang="en-US" dirty="0" err="1"/>
              <a:t>OutputFeatureClass</a:t>
            </a:r>
            <a:r>
              <a:rPr lang="en-US" dirty="0"/>
              <a:t>”</a:t>
            </a:r>
          </a:p>
          <a:p>
            <a:endParaRPr lang="en-US" dirty="0"/>
          </a:p>
        </p:txBody>
      </p:sp>
      <p:pic>
        <p:nvPicPr>
          <p:cNvPr id="5" name="Picture 4">
            <a:extLst>
              <a:ext uri="{FF2B5EF4-FFF2-40B4-BE49-F238E27FC236}">
                <a16:creationId xmlns:a16="http://schemas.microsoft.com/office/drawing/2014/main" id="{021EC523-0994-713F-2EA1-27EB655E92C5}"/>
              </a:ext>
            </a:extLst>
          </p:cNvPr>
          <p:cNvPicPr>
            <a:picLocks noChangeAspect="1"/>
          </p:cNvPicPr>
          <p:nvPr/>
        </p:nvPicPr>
        <p:blipFill>
          <a:blip r:embed="rId2"/>
          <a:stretch>
            <a:fillRect/>
          </a:stretch>
        </p:blipFill>
        <p:spPr>
          <a:xfrm>
            <a:off x="838200" y="2024912"/>
            <a:ext cx="9707330" cy="914528"/>
          </a:xfrm>
          <a:prstGeom prst="rect">
            <a:avLst/>
          </a:prstGeom>
        </p:spPr>
      </p:pic>
      <p:pic>
        <p:nvPicPr>
          <p:cNvPr id="7" name="Picture 6">
            <a:extLst>
              <a:ext uri="{FF2B5EF4-FFF2-40B4-BE49-F238E27FC236}">
                <a16:creationId xmlns:a16="http://schemas.microsoft.com/office/drawing/2014/main" id="{4AB3BFAF-A92D-71CF-A500-172A733FD655}"/>
              </a:ext>
            </a:extLst>
          </p:cNvPr>
          <p:cNvPicPr>
            <a:picLocks noChangeAspect="1"/>
          </p:cNvPicPr>
          <p:nvPr/>
        </p:nvPicPr>
        <p:blipFill>
          <a:blip r:embed="rId3"/>
          <a:stretch>
            <a:fillRect/>
          </a:stretch>
        </p:blipFill>
        <p:spPr>
          <a:xfrm>
            <a:off x="838200" y="3251767"/>
            <a:ext cx="8087854" cy="962159"/>
          </a:xfrm>
          <a:prstGeom prst="rect">
            <a:avLst/>
          </a:prstGeom>
        </p:spPr>
      </p:pic>
      <p:sp>
        <p:nvSpPr>
          <p:cNvPr id="8" name="Arrow: Down 7">
            <a:extLst>
              <a:ext uri="{FF2B5EF4-FFF2-40B4-BE49-F238E27FC236}">
                <a16:creationId xmlns:a16="http://schemas.microsoft.com/office/drawing/2014/main" id="{D9649DD1-B094-67DE-8958-B7223EFB9124}"/>
              </a:ext>
            </a:extLst>
          </p:cNvPr>
          <p:cNvSpPr/>
          <p:nvPr/>
        </p:nvSpPr>
        <p:spPr>
          <a:xfrm>
            <a:off x="3814354" y="2639291"/>
            <a:ext cx="705395" cy="60029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09859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B8A9A0-A7E4-B0C7-2A4E-6BBB465F06EC}"/>
              </a:ext>
            </a:extLst>
          </p:cNvPr>
          <p:cNvSpPr>
            <a:spLocks noGrp="1"/>
          </p:cNvSpPr>
          <p:nvPr>
            <p:ph idx="1"/>
          </p:nvPr>
        </p:nvSpPr>
        <p:spPr>
          <a:xfrm>
            <a:off x="838200" y="509155"/>
            <a:ext cx="10515600" cy="5667808"/>
          </a:xfrm>
        </p:spPr>
        <p:txBody>
          <a:bodyPr/>
          <a:lstStyle/>
          <a:p>
            <a:r>
              <a:rPr lang="en-US" dirty="0"/>
              <a:t>The command should look like this when done:</a:t>
            </a:r>
          </a:p>
          <a:p>
            <a:endParaRPr lang="en-US" dirty="0"/>
          </a:p>
          <a:p>
            <a:endParaRPr lang="en-US" dirty="0"/>
          </a:p>
          <a:p>
            <a:endParaRPr lang="en-US" dirty="0"/>
          </a:p>
          <a:p>
            <a:r>
              <a:rPr lang="en-US" dirty="0"/>
              <a:t>What we did was utilize the variables set earlier in the script and place them into the command’s parameters. This same thing can be done throughout the script</a:t>
            </a:r>
          </a:p>
          <a:p>
            <a:endParaRPr lang="en-US" dirty="0"/>
          </a:p>
        </p:txBody>
      </p:sp>
      <p:pic>
        <p:nvPicPr>
          <p:cNvPr id="5" name="Picture 4">
            <a:extLst>
              <a:ext uri="{FF2B5EF4-FFF2-40B4-BE49-F238E27FC236}">
                <a16:creationId xmlns:a16="http://schemas.microsoft.com/office/drawing/2014/main" id="{AC481B3A-B2E9-F517-0348-868C5E1AB93D}"/>
              </a:ext>
            </a:extLst>
          </p:cNvPr>
          <p:cNvPicPr>
            <a:picLocks noChangeAspect="1"/>
          </p:cNvPicPr>
          <p:nvPr/>
        </p:nvPicPr>
        <p:blipFill>
          <a:blip r:embed="rId2"/>
          <a:stretch>
            <a:fillRect/>
          </a:stretch>
        </p:blipFill>
        <p:spPr>
          <a:xfrm>
            <a:off x="1705169" y="1152022"/>
            <a:ext cx="4694244" cy="1372969"/>
          </a:xfrm>
          <a:prstGeom prst="rect">
            <a:avLst/>
          </a:prstGeom>
        </p:spPr>
      </p:pic>
      <p:pic>
        <p:nvPicPr>
          <p:cNvPr id="9" name="Picture 8">
            <a:extLst>
              <a:ext uri="{FF2B5EF4-FFF2-40B4-BE49-F238E27FC236}">
                <a16:creationId xmlns:a16="http://schemas.microsoft.com/office/drawing/2014/main" id="{7F718E53-DA6F-3D4B-C8ED-1876CAF8D3E5}"/>
              </a:ext>
            </a:extLst>
          </p:cNvPr>
          <p:cNvPicPr>
            <a:picLocks noChangeAspect="1"/>
          </p:cNvPicPr>
          <p:nvPr/>
        </p:nvPicPr>
        <p:blipFill>
          <a:blip r:embed="rId3"/>
          <a:stretch>
            <a:fillRect/>
          </a:stretch>
        </p:blipFill>
        <p:spPr>
          <a:xfrm>
            <a:off x="1705169" y="3730336"/>
            <a:ext cx="4592294" cy="2841482"/>
          </a:xfrm>
          <a:prstGeom prst="rect">
            <a:avLst/>
          </a:prstGeom>
        </p:spPr>
      </p:pic>
    </p:spTree>
    <p:extLst>
      <p:ext uri="{BB962C8B-B14F-4D97-AF65-F5344CB8AC3E}">
        <p14:creationId xmlns:p14="http://schemas.microsoft.com/office/powerpoint/2010/main" val="16595537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449A5-5037-3B4A-CA30-9774DF20A959}"/>
              </a:ext>
            </a:extLst>
          </p:cNvPr>
          <p:cNvSpPr>
            <a:spLocks noGrp="1"/>
          </p:cNvSpPr>
          <p:nvPr>
            <p:ph type="title"/>
          </p:nvPr>
        </p:nvSpPr>
        <p:spPr>
          <a:xfrm>
            <a:off x="838200" y="365126"/>
            <a:ext cx="10515600" cy="538884"/>
          </a:xfrm>
        </p:spPr>
        <p:txBody>
          <a:bodyPr>
            <a:normAutofit fontScale="90000"/>
          </a:bodyPr>
          <a:lstStyle/>
          <a:p>
            <a:r>
              <a:rPr lang="en-US" dirty="0"/>
              <a:t>Running your new tool</a:t>
            </a:r>
          </a:p>
        </p:txBody>
      </p:sp>
      <p:sp>
        <p:nvSpPr>
          <p:cNvPr id="3" name="Content Placeholder 2">
            <a:extLst>
              <a:ext uri="{FF2B5EF4-FFF2-40B4-BE49-F238E27FC236}">
                <a16:creationId xmlns:a16="http://schemas.microsoft.com/office/drawing/2014/main" id="{888E4283-9047-0B2A-C46D-2ECB72449929}"/>
              </a:ext>
            </a:extLst>
          </p:cNvPr>
          <p:cNvSpPr>
            <a:spLocks noGrp="1"/>
          </p:cNvSpPr>
          <p:nvPr>
            <p:ph idx="1"/>
          </p:nvPr>
        </p:nvSpPr>
        <p:spPr>
          <a:xfrm>
            <a:off x="838200" y="1132609"/>
            <a:ext cx="10515600" cy="5044354"/>
          </a:xfrm>
        </p:spPr>
        <p:txBody>
          <a:bodyPr/>
          <a:lstStyle/>
          <a:p>
            <a:r>
              <a:rPr lang="en-US" dirty="0"/>
              <a:t>Click OK when done editing. Then double-click on the script in the toolbox to open it in the geoprocessing pane. </a:t>
            </a:r>
          </a:p>
          <a:p>
            <a:r>
              <a:rPr lang="en-US" dirty="0"/>
              <a:t>Fill out the parameters of the tool using a sample GPX file. The rest of the parameters can be left as the default. Then click Run. When finished, find that new feature class in your default GDB and open the Attribute table</a:t>
            </a:r>
          </a:p>
          <a:p>
            <a:pPr lvl="1"/>
            <a:r>
              <a:rPr lang="en-US" dirty="0"/>
              <a:t>You may need to refresh the GDB</a:t>
            </a:r>
          </a:p>
          <a:p>
            <a:r>
              <a:rPr lang="en-US" dirty="0"/>
              <a:t>The features were created, the Symbol field was changed to match the SARCOP symbol code, and Team Name was calculated</a:t>
            </a:r>
          </a:p>
        </p:txBody>
      </p:sp>
    </p:spTree>
    <p:extLst>
      <p:ext uri="{BB962C8B-B14F-4D97-AF65-F5344CB8AC3E}">
        <p14:creationId xmlns:p14="http://schemas.microsoft.com/office/powerpoint/2010/main" val="15022795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449A5-5037-3B4A-CA30-9774DF20A959}"/>
              </a:ext>
            </a:extLst>
          </p:cNvPr>
          <p:cNvSpPr>
            <a:spLocks noGrp="1"/>
          </p:cNvSpPr>
          <p:nvPr>
            <p:ph type="title"/>
          </p:nvPr>
        </p:nvSpPr>
        <p:spPr>
          <a:xfrm>
            <a:off x="838200" y="365126"/>
            <a:ext cx="10515600" cy="538884"/>
          </a:xfrm>
        </p:spPr>
        <p:txBody>
          <a:bodyPr>
            <a:normAutofit fontScale="90000"/>
          </a:bodyPr>
          <a:lstStyle/>
          <a:p>
            <a:r>
              <a:rPr lang="en-US" dirty="0"/>
              <a:t>Another way to add commands</a:t>
            </a:r>
          </a:p>
        </p:txBody>
      </p:sp>
      <p:sp>
        <p:nvSpPr>
          <p:cNvPr id="3" name="Content Placeholder 2">
            <a:extLst>
              <a:ext uri="{FF2B5EF4-FFF2-40B4-BE49-F238E27FC236}">
                <a16:creationId xmlns:a16="http://schemas.microsoft.com/office/drawing/2014/main" id="{888E4283-9047-0B2A-C46D-2ECB72449929}"/>
              </a:ext>
            </a:extLst>
          </p:cNvPr>
          <p:cNvSpPr>
            <a:spLocks noGrp="1"/>
          </p:cNvSpPr>
          <p:nvPr>
            <p:ph idx="1"/>
          </p:nvPr>
        </p:nvSpPr>
        <p:spPr>
          <a:xfrm>
            <a:off x="838199" y="1132608"/>
            <a:ext cx="7339149" cy="5360265"/>
          </a:xfrm>
        </p:spPr>
        <p:txBody>
          <a:bodyPr/>
          <a:lstStyle/>
          <a:p>
            <a:r>
              <a:rPr lang="en-US" dirty="0"/>
              <a:t>There are a few ways a tool command can be added to the script. The first way we already covered. The second way is through the geoprocessing history</a:t>
            </a:r>
          </a:p>
          <a:p>
            <a:r>
              <a:rPr lang="en-US" dirty="0"/>
              <a:t>First, head back to the geoprocessing pane and search for, then run a field calculation for Squad ID using the newly created feature class</a:t>
            </a:r>
          </a:p>
          <a:p>
            <a:r>
              <a:rPr lang="en-US" dirty="0"/>
              <a:t>This time, click run and let the tool finish</a:t>
            </a:r>
          </a:p>
        </p:txBody>
      </p:sp>
      <p:pic>
        <p:nvPicPr>
          <p:cNvPr id="5" name="Picture 4">
            <a:extLst>
              <a:ext uri="{FF2B5EF4-FFF2-40B4-BE49-F238E27FC236}">
                <a16:creationId xmlns:a16="http://schemas.microsoft.com/office/drawing/2014/main" id="{0DCE1AB9-B832-6A07-B3DF-437C7D8EAD86}"/>
              </a:ext>
            </a:extLst>
          </p:cNvPr>
          <p:cNvPicPr>
            <a:picLocks noChangeAspect="1"/>
          </p:cNvPicPr>
          <p:nvPr/>
        </p:nvPicPr>
        <p:blipFill>
          <a:blip r:embed="rId2"/>
          <a:stretch>
            <a:fillRect/>
          </a:stretch>
        </p:blipFill>
        <p:spPr>
          <a:xfrm>
            <a:off x="8346309" y="1037875"/>
            <a:ext cx="1851428" cy="5497800"/>
          </a:xfrm>
          <a:prstGeom prst="rect">
            <a:avLst/>
          </a:prstGeom>
        </p:spPr>
      </p:pic>
    </p:spTree>
    <p:extLst>
      <p:ext uri="{BB962C8B-B14F-4D97-AF65-F5344CB8AC3E}">
        <p14:creationId xmlns:p14="http://schemas.microsoft.com/office/powerpoint/2010/main" val="23627051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449A5-5037-3B4A-CA30-9774DF20A959}"/>
              </a:ext>
            </a:extLst>
          </p:cNvPr>
          <p:cNvSpPr>
            <a:spLocks noGrp="1"/>
          </p:cNvSpPr>
          <p:nvPr>
            <p:ph type="title"/>
          </p:nvPr>
        </p:nvSpPr>
        <p:spPr>
          <a:xfrm>
            <a:off x="838200" y="365126"/>
            <a:ext cx="10515600" cy="538884"/>
          </a:xfrm>
        </p:spPr>
        <p:txBody>
          <a:bodyPr>
            <a:normAutofit fontScale="90000"/>
          </a:bodyPr>
          <a:lstStyle/>
          <a:p>
            <a:r>
              <a:rPr lang="en-US" dirty="0"/>
              <a:t>Another way to add commands</a:t>
            </a:r>
          </a:p>
        </p:txBody>
      </p:sp>
      <p:sp>
        <p:nvSpPr>
          <p:cNvPr id="3" name="Content Placeholder 2">
            <a:extLst>
              <a:ext uri="{FF2B5EF4-FFF2-40B4-BE49-F238E27FC236}">
                <a16:creationId xmlns:a16="http://schemas.microsoft.com/office/drawing/2014/main" id="{888E4283-9047-0B2A-C46D-2ECB72449929}"/>
              </a:ext>
            </a:extLst>
          </p:cNvPr>
          <p:cNvSpPr>
            <a:spLocks noGrp="1"/>
          </p:cNvSpPr>
          <p:nvPr>
            <p:ph idx="1"/>
          </p:nvPr>
        </p:nvSpPr>
        <p:spPr>
          <a:xfrm>
            <a:off x="838200" y="1132608"/>
            <a:ext cx="6006738" cy="5360265"/>
          </a:xfrm>
        </p:spPr>
        <p:txBody>
          <a:bodyPr/>
          <a:lstStyle/>
          <a:p>
            <a:r>
              <a:rPr lang="en-US" dirty="0"/>
              <a:t>Go to Analysis and History on the far left</a:t>
            </a:r>
          </a:p>
          <a:p>
            <a:endParaRPr lang="en-US" dirty="0"/>
          </a:p>
          <a:p>
            <a:endParaRPr lang="en-US" dirty="0"/>
          </a:p>
          <a:p>
            <a:endParaRPr lang="en-US" dirty="0"/>
          </a:p>
          <a:p>
            <a:r>
              <a:rPr lang="en-US" dirty="0"/>
              <a:t>This opens the history of what tools you have ran in this project. Select and right-click on the latest Calculate Field, then chose the Copy Python Command option</a:t>
            </a:r>
          </a:p>
        </p:txBody>
      </p:sp>
      <p:pic>
        <p:nvPicPr>
          <p:cNvPr id="6" name="Picture 5">
            <a:extLst>
              <a:ext uri="{FF2B5EF4-FFF2-40B4-BE49-F238E27FC236}">
                <a16:creationId xmlns:a16="http://schemas.microsoft.com/office/drawing/2014/main" id="{2A62632C-036C-41D9-5B8B-4B907588FF08}"/>
              </a:ext>
            </a:extLst>
          </p:cNvPr>
          <p:cNvPicPr>
            <a:picLocks noChangeAspect="1"/>
          </p:cNvPicPr>
          <p:nvPr/>
        </p:nvPicPr>
        <p:blipFill>
          <a:blip r:embed="rId2"/>
          <a:stretch>
            <a:fillRect/>
          </a:stretch>
        </p:blipFill>
        <p:spPr>
          <a:xfrm>
            <a:off x="1173700" y="1631821"/>
            <a:ext cx="6563641" cy="1190791"/>
          </a:xfrm>
          <a:prstGeom prst="rect">
            <a:avLst/>
          </a:prstGeom>
        </p:spPr>
      </p:pic>
      <p:pic>
        <p:nvPicPr>
          <p:cNvPr id="10" name="Picture 9">
            <a:extLst>
              <a:ext uri="{FF2B5EF4-FFF2-40B4-BE49-F238E27FC236}">
                <a16:creationId xmlns:a16="http://schemas.microsoft.com/office/drawing/2014/main" id="{99C6CEC5-F4D6-1CDC-E61F-84687BE2FA98}"/>
              </a:ext>
            </a:extLst>
          </p:cNvPr>
          <p:cNvPicPr>
            <a:picLocks noChangeAspect="1"/>
          </p:cNvPicPr>
          <p:nvPr/>
        </p:nvPicPr>
        <p:blipFill>
          <a:blip r:embed="rId3"/>
          <a:stretch>
            <a:fillRect/>
          </a:stretch>
        </p:blipFill>
        <p:spPr>
          <a:xfrm>
            <a:off x="6732700" y="2923900"/>
            <a:ext cx="5058481" cy="3600953"/>
          </a:xfrm>
          <a:prstGeom prst="rect">
            <a:avLst/>
          </a:prstGeom>
        </p:spPr>
      </p:pic>
    </p:spTree>
    <p:extLst>
      <p:ext uri="{BB962C8B-B14F-4D97-AF65-F5344CB8AC3E}">
        <p14:creationId xmlns:p14="http://schemas.microsoft.com/office/powerpoint/2010/main" val="7441456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A5F94C-09E8-5078-074C-89F15B6A89F8}"/>
              </a:ext>
            </a:extLst>
          </p:cNvPr>
          <p:cNvSpPr>
            <a:spLocks noGrp="1"/>
          </p:cNvSpPr>
          <p:nvPr>
            <p:ph idx="1"/>
          </p:nvPr>
        </p:nvSpPr>
        <p:spPr>
          <a:xfrm>
            <a:off x="838200" y="365760"/>
            <a:ext cx="10515600" cy="5811203"/>
          </a:xfrm>
        </p:spPr>
        <p:txBody>
          <a:bodyPr/>
          <a:lstStyle/>
          <a:p>
            <a:r>
              <a:rPr lang="en-US" dirty="0"/>
              <a:t>Like before, open the script’s Execution page. Find the Squad ID comment and paste in the python command</a:t>
            </a:r>
          </a:p>
          <a:p>
            <a:endParaRPr lang="en-US" dirty="0"/>
          </a:p>
        </p:txBody>
      </p:sp>
      <p:pic>
        <p:nvPicPr>
          <p:cNvPr id="5" name="Picture 4">
            <a:extLst>
              <a:ext uri="{FF2B5EF4-FFF2-40B4-BE49-F238E27FC236}">
                <a16:creationId xmlns:a16="http://schemas.microsoft.com/office/drawing/2014/main" id="{2C97FEDB-7D32-41DD-8744-B15DCFF552D5}"/>
              </a:ext>
            </a:extLst>
          </p:cNvPr>
          <p:cNvPicPr>
            <a:picLocks noChangeAspect="1"/>
          </p:cNvPicPr>
          <p:nvPr/>
        </p:nvPicPr>
        <p:blipFill>
          <a:blip r:embed="rId2"/>
          <a:stretch>
            <a:fillRect/>
          </a:stretch>
        </p:blipFill>
        <p:spPr>
          <a:xfrm>
            <a:off x="581195" y="1223272"/>
            <a:ext cx="11212490" cy="4953691"/>
          </a:xfrm>
          <a:prstGeom prst="rect">
            <a:avLst/>
          </a:prstGeom>
        </p:spPr>
      </p:pic>
    </p:spTree>
    <p:extLst>
      <p:ext uri="{BB962C8B-B14F-4D97-AF65-F5344CB8AC3E}">
        <p14:creationId xmlns:p14="http://schemas.microsoft.com/office/powerpoint/2010/main" val="3674513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24143-A4CF-2CD0-051C-CE613E716215}"/>
              </a:ext>
            </a:extLst>
          </p:cNvPr>
          <p:cNvSpPr>
            <a:spLocks noGrp="1"/>
          </p:cNvSpPr>
          <p:nvPr>
            <p:ph type="title"/>
          </p:nvPr>
        </p:nvSpPr>
        <p:spPr/>
        <p:txBody>
          <a:bodyPr/>
          <a:lstStyle/>
          <a:p>
            <a:r>
              <a:rPr lang="en-US" dirty="0"/>
              <a:t>How do we usually do this?</a:t>
            </a:r>
          </a:p>
        </p:txBody>
      </p:sp>
      <p:graphicFrame>
        <p:nvGraphicFramePr>
          <p:cNvPr id="4" name="Content Placeholder 3">
            <a:extLst>
              <a:ext uri="{FF2B5EF4-FFF2-40B4-BE49-F238E27FC236}">
                <a16:creationId xmlns:a16="http://schemas.microsoft.com/office/drawing/2014/main" id="{3189B8B6-F460-54A7-0254-D3E5746ADC06}"/>
              </a:ext>
            </a:extLst>
          </p:cNvPr>
          <p:cNvGraphicFramePr>
            <a:graphicFrameLocks noGrp="1"/>
          </p:cNvGraphicFramePr>
          <p:nvPr>
            <p:ph idx="1"/>
            <p:extLst>
              <p:ext uri="{D42A27DB-BD31-4B8C-83A1-F6EECF244321}">
                <p14:modId xmlns:p14="http://schemas.microsoft.com/office/powerpoint/2010/main" val="3527943937"/>
              </p:ext>
            </p:extLst>
          </p:nvPr>
        </p:nvGraphicFramePr>
        <p:xfrm>
          <a:off x="2275113" y="1573078"/>
          <a:ext cx="781812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184680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A5F94C-09E8-5078-074C-89F15B6A89F8}"/>
              </a:ext>
            </a:extLst>
          </p:cNvPr>
          <p:cNvSpPr>
            <a:spLocks noGrp="1"/>
          </p:cNvSpPr>
          <p:nvPr>
            <p:ph idx="1"/>
          </p:nvPr>
        </p:nvSpPr>
        <p:spPr>
          <a:xfrm>
            <a:off x="838200" y="365760"/>
            <a:ext cx="10515600" cy="6389882"/>
          </a:xfrm>
        </p:spPr>
        <p:txBody>
          <a:bodyPr>
            <a:normAutofit lnSpcReduction="10000"/>
          </a:bodyPr>
          <a:lstStyle/>
          <a:p>
            <a:r>
              <a:rPr lang="en-US" dirty="0"/>
              <a:t>Change the in table and expression fields to “</a:t>
            </a:r>
            <a:r>
              <a:rPr lang="en-US" dirty="0" err="1"/>
              <a:t>OutputFeatureClass</a:t>
            </a:r>
            <a:r>
              <a:rPr lang="en-US" dirty="0"/>
              <a:t>” and “</a:t>
            </a:r>
            <a:r>
              <a:rPr lang="en-US" dirty="0" err="1"/>
              <a:t>squad_id</a:t>
            </a:r>
            <a:r>
              <a:rPr lang="en-US" dirty="0"/>
              <a:t>” respectively</a:t>
            </a:r>
          </a:p>
          <a:p>
            <a:endParaRPr lang="en-US" dirty="0"/>
          </a:p>
          <a:p>
            <a:endParaRPr lang="en-US" dirty="0"/>
          </a:p>
          <a:p>
            <a:endParaRPr lang="en-US" dirty="0"/>
          </a:p>
          <a:p>
            <a:endParaRPr lang="en-US" dirty="0"/>
          </a:p>
          <a:p>
            <a:endParaRPr lang="en-US" dirty="0"/>
          </a:p>
          <a:p>
            <a:endParaRPr lang="en-US" dirty="0"/>
          </a:p>
          <a:p>
            <a:r>
              <a:rPr lang="en-US" dirty="0"/>
              <a:t>Click OK and try running your tool once again</a:t>
            </a:r>
          </a:p>
          <a:p>
            <a:r>
              <a:rPr lang="en-US" dirty="0">
                <a:solidFill>
                  <a:srgbClr val="FF0000"/>
                </a:solidFill>
              </a:rPr>
              <a:t>Make sure to keep the commas in the command. Removing these will make the script not work!</a:t>
            </a:r>
          </a:p>
          <a:p>
            <a:r>
              <a:rPr lang="en-US" dirty="0"/>
              <a:t>In this case because we are working with an integer, we do not have to have the nested quotes and F string formatting in the </a:t>
            </a:r>
            <a:r>
              <a:rPr lang="en-US" dirty="0" err="1"/>
              <a:t>experssion</a:t>
            </a:r>
            <a:endParaRPr lang="en-US" dirty="0"/>
          </a:p>
        </p:txBody>
      </p:sp>
      <p:pic>
        <p:nvPicPr>
          <p:cNvPr id="4" name="Picture 3">
            <a:extLst>
              <a:ext uri="{FF2B5EF4-FFF2-40B4-BE49-F238E27FC236}">
                <a16:creationId xmlns:a16="http://schemas.microsoft.com/office/drawing/2014/main" id="{12F45363-81D8-F00D-5619-D4C635197752}"/>
              </a:ext>
            </a:extLst>
          </p:cNvPr>
          <p:cNvPicPr>
            <a:picLocks noChangeAspect="1"/>
          </p:cNvPicPr>
          <p:nvPr/>
        </p:nvPicPr>
        <p:blipFill>
          <a:blip r:embed="rId2"/>
          <a:stretch>
            <a:fillRect/>
          </a:stretch>
        </p:blipFill>
        <p:spPr>
          <a:xfrm>
            <a:off x="960448" y="1294568"/>
            <a:ext cx="5954158" cy="2554101"/>
          </a:xfrm>
          <a:prstGeom prst="rect">
            <a:avLst/>
          </a:prstGeom>
        </p:spPr>
      </p:pic>
    </p:spTree>
    <p:extLst>
      <p:ext uri="{BB962C8B-B14F-4D97-AF65-F5344CB8AC3E}">
        <p14:creationId xmlns:p14="http://schemas.microsoft.com/office/powerpoint/2010/main" val="8982309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1E46A-AE57-71A3-5E6D-1BF82EA45BB6}"/>
              </a:ext>
            </a:extLst>
          </p:cNvPr>
          <p:cNvSpPr>
            <a:spLocks noGrp="1"/>
          </p:cNvSpPr>
          <p:nvPr>
            <p:ph type="title"/>
          </p:nvPr>
        </p:nvSpPr>
        <p:spPr>
          <a:xfrm>
            <a:off x="838200" y="365126"/>
            <a:ext cx="10515600" cy="580448"/>
          </a:xfrm>
        </p:spPr>
        <p:txBody>
          <a:bodyPr>
            <a:normAutofit fontScale="90000"/>
          </a:bodyPr>
          <a:lstStyle/>
          <a:p>
            <a:r>
              <a:rPr lang="en-US" dirty="0"/>
              <a:t>Calculate field - strings</a:t>
            </a:r>
          </a:p>
        </p:txBody>
      </p:sp>
      <p:sp>
        <p:nvSpPr>
          <p:cNvPr id="3" name="Content Placeholder 2">
            <a:extLst>
              <a:ext uri="{FF2B5EF4-FFF2-40B4-BE49-F238E27FC236}">
                <a16:creationId xmlns:a16="http://schemas.microsoft.com/office/drawing/2014/main" id="{BAB07DC3-7DB8-9FAF-366E-D1D2B635D94D}"/>
              </a:ext>
            </a:extLst>
          </p:cNvPr>
          <p:cNvSpPr>
            <a:spLocks noGrp="1"/>
          </p:cNvSpPr>
          <p:nvPr>
            <p:ph idx="1"/>
          </p:nvPr>
        </p:nvSpPr>
        <p:spPr>
          <a:xfrm>
            <a:off x="838200" y="1153391"/>
            <a:ext cx="10515600" cy="5023572"/>
          </a:xfrm>
        </p:spPr>
        <p:txBody>
          <a:bodyPr/>
          <a:lstStyle/>
          <a:p>
            <a:r>
              <a:rPr lang="en-US" dirty="0"/>
              <a:t>You may notice the expression is different between the Squad ID and Team Name. This is because Team name uses a string, while Squad ID uses an integer</a:t>
            </a:r>
          </a:p>
          <a:p>
            <a:r>
              <a:rPr lang="en-US" dirty="0"/>
              <a:t>Like in regular Field Calculate, you must have the entry in quotes to place in a string value. The same rule applies here, meaning the expression must be in two sets of quotes</a:t>
            </a:r>
          </a:p>
        </p:txBody>
      </p:sp>
      <p:pic>
        <p:nvPicPr>
          <p:cNvPr id="5" name="Picture 4">
            <a:extLst>
              <a:ext uri="{FF2B5EF4-FFF2-40B4-BE49-F238E27FC236}">
                <a16:creationId xmlns:a16="http://schemas.microsoft.com/office/drawing/2014/main" id="{EC464A51-5853-1772-2C40-3C3D1B4C19DF}"/>
              </a:ext>
            </a:extLst>
          </p:cNvPr>
          <p:cNvPicPr>
            <a:picLocks noChangeAspect="1"/>
          </p:cNvPicPr>
          <p:nvPr/>
        </p:nvPicPr>
        <p:blipFill>
          <a:blip r:embed="rId2"/>
          <a:stretch>
            <a:fillRect/>
          </a:stretch>
        </p:blipFill>
        <p:spPr>
          <a:xfrm>
            <a:off x="5331960" y="4205709"/>
            <a:ext cx="6578407" cy="580448"/>
          </a:xfrm>
          <a:prstGeom prst="rect">
            <a:avLst/>
          </a:prstGeom>
        </p:spPr>
      </p:pic>
      <p:pic>
        <p:nvPicPr>
          <p:cNvPr id="7" name="Picture 6">
            <a:extLst>
              <a:ext uri="{FF2B5EF4-FFF2-40B4-BE49-F238E27FC236}">
                <a16:creationId xmlns:a16="http://schemas.microsoft.com/office/drawing/2014/main" id="{5019ECB7-5BF3-7246-A7DB-0DBB96F3B1C0}"/>
              </a:ext>
            </a:extLst>
          </p:cNvPr>
          <p:cNvPicPr>
            <a:picLocks noChangeAspect="1"/>
          </p:cNvPicPr>
          <p:nvPr/>
        </p:nvPicPr>
        <p:blipFill>
          <a:blip r:embed="rId3"/>
          <a:stretch>
            <a:fillRect/>
          </a:stretch>
        </p:blipFill>
        <p:spPr>
          <a:xfrm>
            <a:off x="443629" y="3971190"/>
            <a:ext cx="4592842" cy="2205773"/>
          </a:xfrm>
          <a:prstGeom prst="rect">
            <a:avLst/>
          </a:prstGeom>
        </p:spPr>
      </p:pic>
    </p:spTree>
    <p:extLst>
      <p:ext uri="{BB962C8B-B14F-4D97-AF65-F5344CB8AC3E}">
        <p14:creationId xmlns:p14="http://schemas.microsoft.com/office/powerpoint/2010/main" val="15951238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1E46A-AE57-71A3-5E6D-1BF82EA45BB6}"/>
              </a:ext>
            </a:extLst>
          </p:cNvPr>
          <p:cNvSpPr>
            <a:spLocks noGrp="1"/>
          </p:cNvSpPr>
          <p:nvPr>
            <p:ph type="title"/>
          </p:nvPr>
        </p:nvSpPr>
        <p:spPr>
          <a:xfrm>
            <a:off x="838200" y="365126"/>
            <a:ext cx="10515600" cy="580448"/>
          </a:xfrm>
        </p:spPr>
        <p:txBody>
          <a:bodyPr>
            <a:normAutofit fontScale="90000"/>
          </a:bodyPr>
          <a:lstStyle/>
          <a:p>
            <a:r>
              <a:rPr lang="en-US" dirty="0"/>
              <a:t>Calculate field - strings</a:t>
            </a:r>
          </a:p>
        </p:txBody>
      </p:sp>
      <p:sp>
        <p:nvSpPr>
          <p:cNvPr id="3" name="Content Placeholder 2">
            <a:extLst>
              <a:ext uri="{FF2B5EF4-FFF2-40B4-BE49-F238E27FC236}">
                <a16:creationId xmlns:a16="http://schemas.microsoft.com/office/drawing/2014/main" id="{BAB07DC3-7DB8-9FAF-366E-D1D2B635D94D}"/>
              </a:ext>
            </a:extLst>
          </p:cNvPr>
          <p:cNvSpPr>
            <a:spLocks noGrp="1"/>
          </p:cNvSpPr>
          <p:nvPr>
            <p:ph idx="1"/>
          </p:nvPr>
        </p:nvSpPr>
        <p:spPr>
          <a:xfrm>
            <a:off x="838200" y="1153391"/>
            <a:ext cx="10515600" cy="5023572"/>
          </a:xfrm>
        </p:spPr>
        <p:txBody>
          <a:bodyPr/>
          <a:lstStyle/>
          <a:p>
            <a:r>
              <a:rPr lang="en-US" dirty="0"/>
              <a:t>Just like in the regular calculate field, a string must be in quotes in the expression</a:t>
            </a:r>
          </a:p>
        </p:txBody>
      </p:sp>
      <p:pic>
        <p:nvPicPr>
          <p:cNvPr id="7" name="Picture 6">
            <a:extLst>
              <a:ext uri="{FF2B5EF4-FFF2-40B4-BE49-F238E27FC236}">
                <a16:creationId xmlns:a16="http://schemas.microsoft.com/office/drawing/2014/main" id="{5019ECB7-5BF3-7246-A7DB-0DBB96F3B1C0}"/>
              </a:ext>
            </a:extLst>
          </p:cNvPr>
          <p:cNvPicPr>
            <a:picLocks noChangeAspect="1"/>
          </p:cNvPicPr>
          <p:nvPr/>
        </p:nvPicPr>
        <p:blipFill>
          <a:blip r:embed="rId2"/>
          <a:stretch>
            <a:fillRect/>
          </a:stretch>
        </p:blipFill>
        <p:spPr>
          <a:xfrm>
            <a:off x="494429" y="2856216"/>
            <a:ext cx="5930900" cy="2848393"/>
          </a:xfrm>
          <a:prstGeom prst="rect">
            <a:avLst/>
          </a:prstGeom>
        </p:spPr>
      </p:pic>
      <p:pic>
        <p:nvPicPr>
          <p:cNvPr id="6" name="Picture 5">
            <a:extLst>
              <a:ext uri="{FF2B5EF4-FFF2-40B4-BE49-F238E27FC236}">
                <a16:creationId xmlns:a16="http://schemas.microsoft.com/office/drawing/2014/main" id="{900571E2-6009-D88F-931F-0AF92051DE4A}"/>
              </a:ext>
            </a:extLst>
          </p:cNvPr>
          <p:cNvPicPr>
            <a:picLocks noChangeAspect="1"/>
          </p:cNvPicPr>
          <p:nvPr/>
        </p:nvPicPr>
        <p:blipFill>
          <a:blip r:embed="rId3"/>
          <a:stretch>
            <a:fillRect/>
          </a:stretch>
        </p:blipFill>
        <p:spPr>
          <a:xfrm>
            <a:off x="6870693" y="1773034"/>
            <a:ext cx="4037743" cy="4234386"/>
          </a:xfrm>
          <a:prstGeom prst="rect">
            <a:avLst/>
          </a:prstGeom>
        </p:spPr>
      </p:pic>
    </p:spTree>
    <p:extLst>
      <p:ext uri="{BB962C8B-B14F-4D97-AF65-F5344CB8AC3E}">
        <p14:creationId xmlns:p14="http://schemas.microsoft.com/office/powerpoint/2010/main" val="37165516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1E46A-AE57-71A3-5E6D-1BF82EA45BB6}"/>
              </a:ext>
            </a:extLst>
          </p:cNvPr>
          <p:cNvSpPr>
            <a:spLocks noGrp="1"/>
          </p:cNvSpPr>
          <p:nvPr>
            <p:ph type="title"/>
          </p:nvPr>
        </p:nvSpPr>
        <p:spPr>
          <a:xfrm>
            <a:off x="838200" y="365126"/>
            <a:ext cx="10515600" cy="580448"/>
          </a:xfrm>
        </p:spPr>
        <p:txBody>
          <a:bodyPr>
            <a:normAutofit fontScale="90000"/>
          </a:bodyPr>
          <a:lstStyle/>
          <a:p>
            <a:r>
              <a:rPr lang="en-US" dirty="0"/>
              <a:t>Format strings</a:t>
            </a:r>
          </a:p>
        </p:txBody>
      </p:sp>
      <p:sp>
        <p:nvSpPr>
          <p:cNvPr id="3" name="Content Placeholder 2">
            <a:extLst>
              <a:ext uri="{FF2B5EF4-FFF2-40B4-BE49-F238E27FC236}">
                <a16:creationId xmlns:a16="http://schemas.microsoft.com/office/drawing/2014/main" id="{BAB07DC3-7DB8-9FAF-366E-D1D2B635D94D}"/>
              </a:ext>
            </a:extLst>
          </p:cNvPr>
          <p:cNvSpPr>
            <a:spLocks noGrp="1"/>
          </p:cNvSpPr>
          <p:nvPr>
            <p:ph idx="1"/>
          </p:nvPr>
        </p:nvSpPr>
        <p:spPr>
          <a:xfrm>
            <a:off x="838200" y="1153391"/>
            <a:ext cx="10515600" cy="5023572"/>
          </a:xfrm>
        </p:spPr>
        <p:txBody>
          <a:bodyPr>
            <a:normAutofit fontScale="92500" lnSpcReduction="20000"/>
          </a:bodyPr>
          <a:lstStyle/>
          <a:p>
            <a:r>
              <a:rPr lang="en-US" dirty="0"/>
              <a:t>In our script, we also use the “format string” (f string in this case) function in Python to plug in our variable</a:t>
            </a:r>
          </a:p>
          <a:p>
            <a:r>
              <a:rPr lang="en-US" dirty="0"/>
              <a:t>Format strings allow us to insert a variable into an existing string without breaking the string. Placing a “f” before the string and {} where we want the variable to go</a:t>
            </a:r>
          </a:p>
          <a:p>
            <a:r>
              <a:rPr lang="en-US" dirty="0"/>
              <a:t>Example:</a:t>
            </a:r>
          </a:p>
          <a:p>
            <a:pPr marL="0" indent="0">
              <a:buNone/>
            </a:pPr>
            <a:r>
              <a:rPr lang="en-US" dirty="0">
                <a:highlight>
                  <a:srgbClr val="C0C0C0"/>
                </a:highlight>
              </a:rPr>
              <a:t>X = “World”</a:t>
            </a:r>
          </a:p>
          <a:p>
            <a:pPr marL="0" indent="0">
              <a:buNone/>
            </a:pPr>
            <a:r>
              <a:rPr lang="en-US" dirty="0">
                <a:highlight>
                  <a:srgbClr val="C0C0C0"/>
                </a:highlight>
              </a:rPr>
              <a:t>print(</a:t>
            </a:r>
            <a:r>
              <a:rPr lang="en-US" dirty="0" err="1">
                <a:highlight>
                  <a:srgbClr val="C0C0C0"/>
                </a:highlight>
              </a:rPr>
              <a:t>f“Hello</a:t>
            </a:r>
            <a:r>
              <a:rPr lang="en-US" dirty="0">
                <a:highlight>
                  <a:srgbClr val="C0C0C0"/>
                </a:highlight>
              </a:rPr>
              <a:t> {x}”)</a:t>
            </a:r>
          </a:p>
          <a:p>
            <a:pPr marL="0" indent="0">
              <a:buNone/>
            </a:pPr>
            <a:r>
              <a:rPr lang="en-US" dirty="0"/>
              <a:t>Output:</a:t>
            </a:r>
          </a:p>
          <a:p>
            <a:pPr marL="0" indent="0">
              <a:buNone/>
            </a:pPr>
            <a:r>
              <a:rPr lang="en-US" dirty="0"/>
              <a:t>Hello World</a:t>
            </a:r>
          </a:p>
          <a:p>
            <a:pPr marL="0" indent="0">
              <a:buNone/>
            </a:pPr>
            <a:endParaRPr lang="en-US" dirty="0"/>
          </a:p>
          <a:p>
            <a:r>
              <a:rPr lang="en-US" dirty="0"/>
              <a:t>More about F strings here </a:t>
            </a:r>
            <a:r>
              <a:rPr lang="en-US" dirty="0">
                <a:hlinkClick r:id="rId2"/>
              </a:rPr>
              <a:t>https://www.geeksforgeeks.org/formatted-string-literals-f-strings-python/#</a:t>
            </a:r>
            <a:endParaRPr lang="en-US" dirty="0"/>
          </a:p>
        </p:txBody>
      </p:sp>
    </p:spTree>
    <p:extLst>
      <p:ext uri="{BB962C8B-B14F-4D97-AF65-F5344CB8AC3E}">
        <p14:creationId xmlns:p14="http://schemas.microsoft.com/office/powerpoint/2010/main" val="34573569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1E46A-AE57-71A3-5E6D-1BF82EA45BB6}"/>
              </a:ext>
            </a:extLst>
          </p:cNvPr>
          <p:cNvSpPr>
            <a:spLocks noGrp="1"/>
          </p:cNvSpPr>
          <p:nvPr>
            <p:ph type="title"/>
          </p:nvPr>
        </p:nvSpPr>
        <p:spPr>
          <a:xfrm>
            <a:off x="838200" y="365126"/>
            <a:ext cx="10515600" cy="580448"/>
          </a:xfrm>
        </p:spPr>
        <p:txBody>
          <a:bodyPr>
            <a:normAutofit fontScale="90000"/>
          </a:bodyPr>
          <a:lstStyle/>
          <a:p>
            <a:r>
              <a:rPr lang="en-US" dirty="0"/>
              <a:t>Format strings</a:t>
            </a:r>
          </a:p>
        </p:txBody>
      </p:sp>
      <p:sp>
        <p:nvSpPr>
          <p:cNvPr id="3" name="Content Placeholder 2">
            <a:extLst>
              <a:ext uri="{FF2B5EF4-FFF2-40B4-BE49-F238E27FC236}">
                <a16:creationId xmlns:a16="http://schemas.microsoft.com/office/drawing/2014/main" id="{BAB07DC3-7DB8-9FAF-366E-D1D2B635D94D}"/>
              </a:ext>
            </a:extLst>
          </p:cNvPr>
          <p:cNvSpPr>
            <a:spLocks noGrp="1"/>
          </p:cNvSpPr>
          <p:nvPr>
            <p:ph idx="1"/>
          </p:nvPr>
        </p:nvSpPr>
        <p:spPr>
          <a:xfrm>
            <a:off x="838200" y="1153391"/>
            <a:ext cx="10515600" cy="5023572"/>
          </a:xfrm>
        </p:spPr>
        <p:txBody>
          <a:bodyPr>
            <a:normAutofit/>
          </a:bodyPr>
          <a:lstStyle/>
          <a:p>
            <a:r>
              <a:rPr lang="en-US" dirty="0"/>
              <a:t>In our script, Team Name is set up as a F string so that it can intake whatever string is chosen, therefore the command looks like:</a:t>
            </a:r>
          </a:p>
          <a:p>
            <a:endParaRPr lang="en-US" dirty="0"/>
          </a:p>
        </p:txBody>
      </p:sp>
      <p:pic>
        <p:nvPicPr>
          <p:cNvPr id="5" name="Picture 4">
            <a:extLst>
              <a:ext uri="{FF2B5EF4-FFF2-40B4-BE49-F238E27FC236}">
                <a16:creationId xmlns:a16="http://schemas.microsoft.com/office/drawing/2014/main" id="{FF8B6BE1-AE16-87F9-E787-B6D9AD6E6659}"/>
              </a:ext>
            </a:extLst>
          </p:cNvPr>
          <p:cNvPicPr>
            <a:picLocks noChangeAspect="1"/>
          </p:cNvPicPr>
          <p:nvPr/>
        </p:nvPicPr>
        <p:blipFill>
          <a:blip r:embed="rId2"/>
          <a:stretch>
            <a:fillRect/>
          </a:stretch>
        </p:blipFill>
        <p:spPr>
          <a:xfrm>
            <a:off x="838200" y="2922516"/>
            <a:ext cx="5001560" cy="2989912"/>
          </a:xfrm>
          <a:prstGeom prst="rect">
            <a:avLst/>
          </a:prstGeom>
        </p:spPr>
      </p:pic>
      <p:pic>
        <p:nvPicPr>
          <p:cNvPr id="7" name="Picture 6">
            <a:extLst>
              <a:ext uri="{FF2B5EF4-FFF2-40B4-BE49-F238E27FC236}">
                <a16:creationId xmlns:a16="http://schemas.microsoft.com/office/drawing/2014/main" id="{D5F7FCBE-093B-6A13-398C-B1888119AF59}"/>
              </a:ext>
            </a:extLst>
          </p:cNvPr>
          <p:cNvPicPr>
            <a:picLocks noChangeAspect="1"/>
          </p:cNvPicPr>
          <p:nvPr/>
        </p:nvPicPr>
        <p:blipFill>
          <a:blip r:embed="rId3"/>
          <a:stretch>
            <a:fillRect/>
          </a:stretch>
        </p:blipFill>
        <p:spPr>
          <a:xfrm>
            <a:off x="5476284" y="3760628"/>
            <a:ext cx="6389991" cy="593163"/>
          </a:xfrm>
          <a:prstGeom prst="rect">
            <a:avLst/>
          </a:prstGeom>
        </p:spPr>
      </p:pic>
    </p:spTree>
    <p:extLst>
      <p:ext uri="{BB962C8B-B14F-4D97-AF65-F5344CB8AC3E}">
        <p14:creationId xmlns:p14="http://schemas.microsoft.com/office/powerpoint/2010/main" val="10295022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6C3719-F614-E7B6-A9F3-D64B2F5CCB5C}"/>
              </a:ext>
            </a:extLst>
          </p:cNvPr>
          <p:cNvPicPr>
            <a:picLocks noChangeAspect="1"/>
          </p:cNvPicPr>
          <p:nvPr/>
        </p:nvPicPr>
        <p:blipFill>
          <a:blip r:embed="rId2"/>
          <a:stretch>
            <a:fillRect/>
          </a:stretch>
        </p:blipFill>
        <p:spPr>
          <a:xfrm>
            <a:off x="6593841" y="1428205"/>
            <a:ext cx="5615636" cy="4107438"/>
          </a:xfrm>
          <a:prstGeom prst="rect">
            <a:avLst/>
          </a:prstGeom>
        </p:spPr>
      </p:pic>
      <p:sp>
        <p:nvSpPr>
          <p:cNvPr id="3" name="Content Placeholder 2">
            <a:extLst>
              <a:ext uri="{FF2B5EF4-FFF2-40B4-BE49-F238E27FC236}">
                <a16:creationId xmlns:a16="http://schemas.microsoft.com/office/drawing/2014/main" id="{BAB07DC3-7DB8-9FAF-366E-D1D2B635D94D}"/>
              </a:ext>
            </a:extLst>
          </p:cNvPr>
          <p:cNvSpPr>
            <a:spLocks noGrp="1"/>
          </p:cNvSpPr>
          <p:nvPr>
            <p:ph idx="1"/>
          </p:nvPr>
        </p:nvSpPr>
        <p:spPr>
          <a:xfrm>
            <a:off x="838201" y="405245"/>
            <a:ext cx="5877560" cy="5771718"/>
          </a:xfrm>
        </p:spPr>
        <p:txBody>
          <a:bodyPr>
            <a:normAutofit/>
          </a:bodyPr>
          <a:lstStyle/>
          <a:p>
            <a:r>
              <a:rPr lang="en-US" dirty="0"/>
              <a:t>A similar setup is used when you have an expression block in a calculate field command. Notice how the function is set into several sets of quotes</a:t>
            </a:r>
          </a:p>
          <a:p>
            <a:endParaRPr lang="en-US" dirty="0"/>
          </a:p>
          <a:p>
            <a:r>
              <a:rPr lang="en-US" dirty="0"/>
              <a:t>The best way to work with a calculate field that requires a code block is to set it up in the Calculate Field tool in the geoprocessing pane, then remove the whole command and replace it any time you need to make changes to it</a:t>
            </a:r>
          </a:p>
          <a:p>
            <a:endParaRPr lang="en-US" dirty="0"/>
          </a:p>
        </p:txBody>
      </p:sp>
    </p:spTree>
    <p:extLst>
      <p:ext uri="{BB962C8B-B14F-4D97-AF65-F5344CB8AC3E}">
        <p14:creationId xmlns:p14="http://schemas.microsoft.com/office/powerpoint/2010/main" val="30712575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B474C-8B45-7D76-ABC4-DB6779153D44}"/>
              </a:ext>
            </a:extLst>
          </p:cNvPr>
          <p:cNvSpPr>
            <a:spLocks noGrp="1"/>
          </p:cNvSpPr>
          <p:nvPr>
            <p:ph type="title"/>
          </p:nvPr>
        </p:nvSpPr>
        <p:spPr>
          <a:xfrm>
            <a:off x="838200" y="365126"/>
            <a:ext cx="10515600" cy="611620"/>
          </a:xfrm>
        </p:spPr>
        <p:txBody>
          <a:bodyPr>
            <a:normAutofit fontScale="90000"/>
          </a:bodyPr>
          <a:lstStyle/>
          <a:p>
            <a:r>
              <a:rPr lang="en-US" dirty="0"/>
              <a:t>Raw String</a:t>
            </a:r>
          </a:p>
        </p:txBody>
      </p:sp>
      <p:sp>
        <p:nvSpPr>
          <p:cNvPr id="3" name="Content Placeholder 2">
            <a:extLst>
              <a:ext uri="{FF2B5EF4-FFF2-40B4-BE49-F238E27FC236}">
                <a16:creationId xmlns:a16="http://schemas.microsoft.com/office/drawing/2014/main" id="{41E4B698-8538-3490-3F8E-1548D71DF0DD}"/>
              </a:ext>
            </a:extLst>
          </p:cNvPr>
          <p:cNvSpPr>
            <a:spLocks noGrp="1"/>
          </p:cNvSpPr>
          <p:nvPr>
            <p:ph idx="1"/>
          </p:nvPr>
        </p:nvSpPr>
        <p:spPr>
          <a:xfrm>
            <a:off x="838200" y="1070264"/>
            <a:ext cx="10515600" cy="5106699"/>
          </a:xfrm>
        </p:spPr>
        <p:txBody>
          <a:bodyPr>
            <a:normAutofit/>
          </a:bodyPr>
          <a:lstStyle/>
          <a:p>
            <a:r>
              <a:rPr lang="en-US" dirty="0"/>
              <a:t>These look like:</a:t>
            </a:r>
          </a:p>
          <a:p>
            <a:pPr marL="0" indent="0">
              <a:buNone/>
            </a:pPr>
            <a:r>
              <a:rPr lang="en-US" dirty="0"/>
              <a:t>Path = </a:t>
            </a:r>
            <a:r>
              <a:rPr lang="en-US" dirty="0" err="1"/>
              <a:t>r’C</a:t>
            </a:r>
            <a:r>
              <a:rPr lang="en-US" dirty="0"/>
              <a:t>\users\admin\Documents\file.txt’</a:t>
            </a:r>
          </a:p>
          <a:p>
            <a:r>
              <a:rPr lang="en-US" dirty="0"/>
              <a:t>Distinguished by the letter “r” in front of the string, similar to the F string</a:t>
            </a:r>
          </a:p>
          <a:p>
            <a:r>
              <a:rPr lang="en-US" dirty="0"/>
              <a:t>Ignore Escape Character Sequences</a:t>
            </a:r>
          </a:p>
          <a:p>
            <a:r>
              <a:rPr lang="en-US" dirty="0"/>
              <a:t>Reads the string “as is”</a:t>
            </a:r>
          </a:p>
          <a:p>
            <a:r>
              <a:rPr lang="en-US" dirty="0"/>
              <a:t>Without it, file paths would be read incorrectly since they use forward slashes as they are commonly used for text formatting</a:t>
            </a:r>
          </a:p>
          <a:p>
            <a:r>
              <a:rPr lang="en-US" dirty="0"/>
              <a:t>Print(</a:t>
            </a:r>
            <a:r>
              <a:rPr lang="en-US" dirty="0" err="1"/>
              <a:t>r”C</a:t>
            </a:r>
            <a:r>
              <a:rPr lang="en-US" dirty="0"/>
              <a:t>:\Users\admin\Documents”) will print correctly.</a:t>
            </a:r>
          </a:p>
          <a:p>
            <a:r>
              <a:rPr lang="en-US" dirty="0"/>
              <a:t>Print(”C:\Users\admin\Documents”) will throw an error</a:t>
            </a:r>
          </a:p>
        </p:txBody>
      </p:sp>
    </p:spTree>
    <p:extLst>
      <p:ext uri="{BB962C8B-B14F-4D97-AF65-F5344CB8AC3E}">
        <p14:creationId xmlns:p14="http://schemas.microsoft.com/office/powerpoint/2010/main" val="19507739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E4619-A5BC-9787-BEE8-D6145230558F}"/>
              </a:ext>
            </a:extLst>
          </p:cNvPr>
          <p:cNvSpPr>
            <a:spLocks noGrp="1"/>
          </p:cNvSpPr>
          <p:nvPr>
            <p:ph type="title"/>
          </p:nvPr>
        </p:nvSpPr>
        <p:spPr>
          <a:xfrm>
            <a:off x="838200" y="219652"/>
            <a:ext cx="10515600" cy="570057"/>
          </a:xfrm>
        </p:spPr>
        <p:txBody>
          <a:bodyPr>
            <a:normAutofit fontScale="90000"/>
          </a:bodyPr>
          <a:lstStyle/>
          <a:p>
            <a:r>
              <a:rPr lang="en-US" dirty="0"/>
              <a:t>Automatically add data to the map</a:t>
            </a:r>
          </a:p>
        </p:txBody>
      </p:sp>
      <p:sp>
        <p:nvSpPr>
          <p:cNvPr id="3" name="Content Placeholder 2">
            <a:extLst>
              <a:ext uri="{FF2B5EF4-FFF2-40B4-BE49-F238E27FC236}">
                <a16:creationId xmlns:a16="http://schemas.microsoft.com/office/drawing/2014/main" id="{8D6E8C4E-0F07-758F-F4D7-A1488436C290}"/>
              </a:ext>
            </a:extLst>
          </p:cNvPr>
          <p:cNvSpPr>
            <a:spLocks noGrp="1"/>
          </p:cNvSpPr>
          <p:nvPr>
            <p:ph idx="1"/>
          </p:nvPr>
        </p:nvSpPr>
        <p:spPr>
          <a:xfrm>
            <a:off x="838200" y="976745"/>
            <a:ext cx="10515600" cy="5200218"/>
          </a:xfrm>
        </p:spPr>
        <p:txBody>
          <a:bodyPr/>
          <a:lstStyle/>
          <a:p>
            <a:pPr marL="0" indent="0">
              <a:buNone/>
            </a:pPr>
            <a:r>
              <a:rPr lang="en-US" dirty="0">
                <a:highlight>
                  <a:srgbClr val="C0C0C0"/>
                </a:highlight>
              </a:rPr>
              <a:t>project = </a:t>
            </a:r>
            <a:r>
              <a:rPr lang="en-US" dirty="0" err="1">
                <a:highlight>
                  <a:srgbClr val="C0C0C0"/>
                </a:highlight>
              </a:rPr>
              <a:t>arcpy.mp.ArcGISProject</a:t>
            </a:r>
            <a:r>
              <a:rPr lang="en-US" dirty="0">
                <a:highlight>
                  <a:srgbClr val="C0C0C0"/>
                </a:highlight>
              </a:rPr>
              <a:t>("Current")</a:t>
            </a:r>
          </a:p>
          <a:p>
            <a:pPr marL="0" indent="0">
              <a:buNone/>
            </a:pPr>
            <a:r>
              <a:rPr lang="en-US" dirty="0">
                <a:highlight>
                  <a:srgbClr val="C0C0C0"/>
                </a:highlight>
              </a:rPr>
              <a:t>m = </a:t>
            </a:r>
            <a:r>
              <a:rPr lang="en-US" dirty="0" err="1">
                <a:highlight>
                  <a:srgbClr val="C0C0C0"/>
                </a:highlight>
              </a:rPr>
              <a:t>project.activeMap</a:t>
            </a:r>
            <a:endParaRPr lang="en-US" dirty="0">
              <a:highlight>
                <a:srgbClr val="C0C0C0"/>
              </a:highlight>
            </a:endParaRPr>
          </a:p>
          <a:p>
            <a:pPr marL="0" indent="0">
              <a:buNone/>
            </a:pPr>
            <a:r>
              <a:rPr lang="en-US" dirty="0" err="1">
                <a:highlight>
                  <a:srgbClr val="C0C0C0"/>
                </a:highlight>
              </a:rPr>
              <a:t>m.addDataFromPath</a:t>
            </a:r>
            <a:r>
              <a:rPr lang="en-US" dirty="0">
                <a:highlight>
                  <a:srgbClr val="C0C0C0"/>
                </a:highlight>
              </a:rPr>
              <a:t>(</a:t>
            </a:r>
            <a:r>
              <a:rPr lang="en-US" dirty="0" err="1">
                <a:highlight>
                  <a:srgbClr val="C0C0C0"/>
                </a:highlight>
              </a:rPr>
              <a:t>OutputFeatureClass</a:t>
            </a:r>
            <a:r>
              <a:rPr lang="en-US" dirty="0">
                <a:highlight>
                  <a:srgbClr val="C0C0C0"/>
                </a:highlight>
              </a:rPr>
              <a:t>)</a:t>
            </a:r>
          </a:p>
          <a:p>
            <a:endParaRPr lang="en-US" dirty="0"/>
          </a:p>
          <a:p>
            <a:r>
              <a:rPr lang="en-US" dirty="0"/>
              <a:t>Add these three lines at the bottom of your script to add the data to your current map</a:t>
            </a:r>
          </a:p>
          <a:p>
            <a:r>
              <a:rPr lang="en-US" dirty="0"/>
              <a:t>These lines are available at the bottom of the provided script</a:t>
            </a:r>
          </a:p>
        </p:txBody>
      </p:sp>
    </p:spTree>
    <p:extLst>
      <p:ext uri="{BB962C8B-B14F-4D97-AF65-F5344CB8AC3E}">
        <p14:creationId xmlns:p14="http://schemas.microsoft.com/office/powerpoint/2010/main" val="35403409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E4619-A5BC-9787-BEE8-D6145230558F}"/>
              </a:ext>
            </a:extLst>
          </p:cNvPr>
          <p:cNvSpPr>
            <a:spLocks noGrp="1"/>
          </p:cNvSpPr>
          <p:nvPr>
            <p:ph type="title"/>
          </p:nvPr>
        </p:nvSpPr>
        <p:spPr>
          <a:xfrm>
            <a:off x="838200" y="219652"/>
            <a:ext cx="10515600" cy="570057"/>
          </a:xfrm>
        </p:spPr>
        <p:txBody>
          <a:bodyPr>
            <a:normAutofit fontScale="90000"/>
          </a:bodyPr>
          <a:lstStyle/>
          <a:p>
            <a:r>
              <a:rPr lang="en-US" dirty="0"/>
              <a:t>Messages &amp; Errors</a:t>
            </a:r>
          </a:p>
        </p:txBody>
      </p:sp>
      <p:sp>
        <p:nvSpPr>
          <p:cNvPr id="3" name="Content Placeholder 2">
            <a:extLst>
              <a:ext uri="{FF2B5EF4-FFF2-40B4-BE49-F238E27FC236}">
                <a16:creationId xmlns:a16="http://schemas.microsoft.com/office/drawing/2014/main" id="{8D6E8C4E-0F07-758F-F4D7-A1488436C290}"/>
              </a:ext>
            </a:extLst>
          </p:cNvPr>
          <p:cNvSpPr>
            <a:spLocks noGrp="1"/>
          </p:cNvSpPr>
          <p:nvPr>
            <p:ph idx="1"/>
          </p:nvPr>
        </p:nvSpPr>
        <p:spPr>
          <a:xfrm>
            <a:off x="838200" y="976745"/>
            <a:ext cx="10515600" cy="5200218"/>
          </a:xfrm>
        </p:spPr>
        <p:txBody>
          <a:bodyPr>
            <a:normAutofit lnSpcReduction="10000"/>
          </a:bodyPr>
          <a:lstStyle/>
          <a:p>
            <a:r>
              <a:rPr lang="en-US" dirty="0"/>
              <a:t>Sometimes it is appropriate to add in messages to help you understand where your script is at, add messages to help debug, or cause the script to fail on purpose with a more helpful error message.</a:t>
            </a:r>
          </a:p>
          <a:p>
            <a:r>
              <a:rPr lang="en-US" dirty="0" err="1"/>
              <a:t>Arcpy.AddMessage</a:t>
            </a:r>
            <a:r>
              <a:rPr lang="en-US" dirty="0"/>
              <a:t>() – Adds a general message in the geoprocessing pane while the tool is running</a:t>
            </a:r>
          </a:p>
          <a:p>
            <a:r>
              <a:rPr lang="en-US" dirty="0" err="1"/>
              <a:t>Arcpy.AddWarning</a:t>
            </a:r>
            <a:r>
              <a:rPr lang="en-US" dirty="0"/>
              <a:t>() – Makes the tool throw a yellow message when tool is finished running</a:t>
            </a:r>
          </a:p>
          <a:p>
            <a:r>
              <a:rPr lang="en-US" dirty="0" err="1"/>
              <a:t>Arcpy.AddError</a:t>
            </a:r>
            <a:r>
              <a:rPr lang="en-US" dirty="0"/>
              <a:t>() – Makes tool run a red message when tool is finished</a:t>
            </a:r>
          </a:p>
          <a:p>
            <a:r>
              <a:rPr lang="en-US" dirty="0" err="1"/>
              <a:t>Arcpy</a:t>
            </a:r>
            <a:r>
              <a:rPr lang="en-US" dirty="0"/>
              <a:t>. </a:t>
            </a:r>
            <a:r>
              <a:rPr lang="en-US" dirty="0" err="1"/>
              <a:t>SetProgressorLabel</a:t>
            </a:r>
            <a:r>
              <a:rPr lang="en-US" dirty="0"/>
              <a:t>() – Adds a label in the processor to tell the user what step the tool is at</a:t>
            </a:r>
          </a:p>
        </p:txBody>
      </p:sp>
    </p:spTree>
    <p:extLst>
      <p:ext uri="{BB962C8B-B14F-4D97-AF65-F5344CB8AC3E}">
        <p14:creationId xmlns:p14="http://schemas.microsoft.com/office/powerpoint/2010/main" val="35295367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E4619-A5BC-9787-BEE8-D6145230558F}"/>
              </a:ext>
            </a:extLst>
          </p:cNvPr>
          <p:cNvSpPr>
            <a:spLocks noGrp="1"/>
          </p:cNvSpPr>
          <p:nvPr>
            <p:ph type="title"/>
          </p:nvPr>
        </p:nvSpPr>
        <p:spPr>
          <a:xfrm>
            <a:off x="838200" y="219652"/>
            <a:ext cx="10515600" cy="570057"/>
          </a:xfrm>
        </p:spPr>
        <p:txBody>
          <a:bodyPr>
            <a:normAutofit fontScale="90000"/>
          </a:bodyPr>
          <a:lstStyle/>
          <a:p>
            <a:r>
              <a:rPr lang="en-US" dirty="0"/>
              <a:t>Messages &amp; Errors</a:t>
            </a:r>
          </a:p>
        </p:txBody>
      </p:sp>
      <p:sp>
        <p:nvSpPr>
          <p:cNvPr id="3" name="Content Placeholder 2">
            <a:extLst>
              <a:ext uri="{FF2B5EF4-FFF2-40B4-BE49-F238E27FC236}">
                <a16:creationId xmlns:a16="http://schemas.microsoft.com/office/drawing/2014/main" id="{8D6E8C4E-0F07-758F-F4D7-A1488436C290}"/>
              </a:ext>
            </a:extLst>
          </p:cNvPr>
          <p:cNvSpPr>
            <a:spLocks noGrp="1"/>
          </p:cNvSpPr>
          <p:nvPr>
            <p:ph idx="1"/>
          </p:nvPr>
        </p:nvSpPr>
        <p:spPr>
          <a:xfrm>
            <a:off x="838200" y="976745"/>
            <a:ext cx="10515600" cy="5200218"/>
          </a:xfrm>
        </p:spPr>
        <p:txBody>
          <a:bodyPr>
            <a:normAutofit/>
          </a:bodyPr>
          <a:lstStyle/>
          <a:p>
            <a:r>
              <a:rPr lang="en-US" dirty="0" err="1"/>
              <a:t>Arcpy.AddMessage</a:t>
            </a:r>
            <a:r>
              <a:rPr lang="en-US" dirty="0"/>
              <a:t>() </a:t>
            </a:r>
          </a:p>
          <a:p>
            <a:endParaRPr lang="en-US" dirty="0"/>
          </a:p>
          <a:p>
            <a:endParaRPr lang="en-US" dirty="0"/>
          </a:p>
          <a:p>
            <a:pPr marL="0" indent="0">
              <a:buNone/>
            </a:pPr>
            <a:r>
              <a:rPr lang="en-US" dirty="0" err="1"/>
              <a:t>Arcpy.AddWarning</a:t>
            </a:r>
            <a:r>
              <a:rPr lang="en-US" dirty="0"/>
              <a:t>()</a:t>
            </a:r>
          </a:p>
          <a:p>
            <a:pPr marL="0" indent="0">
              <a:buNone/>
            </a:pPr>
            <a:endParaRPr lang="en-US" dirty="0"/>
          </a:p>
          <a:p>
            <a:pPr marL="0" indent="0">
              <a:buNone/>
            </a:pPr>
            <a:endParaRPr lang="en-US" dirty="0"/>
          </a:p>
          <a:p>
            <a:r>
              <a:rPr lang="en-US" dirty="0" err="1"/>
              <a:t>Arcpy.AddError</a:t>
            </a:r>
            <a:r>
              <a:rPr lang="en-US" dirty="0"/>
              <a:t>()</a:t>
            </a:r>
          </a:p>
          <a:p>
            <a:endParaRPr lang="en-US" dirty="0"/>
          </a:p>
          <a:p>
            <a:endParaRPr lang="en-US" dirty="0"/>
          </a:p>
          <a:p>
            <a:r>
              <a:rPr lang="en-US" dirty="0" err="1"/>
              <a:t>Arcpy.SetProgressorLabel</a:t>
            </a:r>
            <a:r>
              <a:rPr lang="en-US" dirty="0"/>
              <a:t>()</a:t>
            </a:r>
          </a:p>
        </p:txBody>
      </p:sp>
      <p:pic>
        <p:nvPicPr>
          <p:cNvPr id="5" name="Picture 4">
            <a:extLst>
              <a:ext uri="{FF2B5EF4-FFF2-40B4-BE49-F238E27FC236}">
                <a16:creationId xmlns:a16="http://schemas.microsoft.com/office/drawing/2014/main" id="{37AB4BE4-3676-D650-B0BB-B9BC177CCC22}"/>
              </a:ext>
            </a:extLst>
          </p:cNvPr>
          <p:cNvPicPr>
            <a:picLocks noChangeAspect="1"/>
          </p:cNvPicPr>
          <p:nvPr/>
        </p:nvPicPr>
        <p:blipFill>
          <a:blip r:embed="rId2"/>
          <a:stretch>
            <a:fillRect/>
          </a:stretch>
        </p:blipFill>
        <p:spPr>
          <a:xfrm>
            <a:off x="6170342" y="210075"/>
            <a:ext cx="4068761" cy="2231695"/>
          </a:xfrm>
          <a:prstGeom prst="rect">
            <a:avLst/>
          </a:prstGeom>
        </p:spPr>
      </p:pic>
      <p:pic>
        <p:nvPicPr>
          <p:cNvPr id="7" name="Picture 6">
            <a:extLst>
              <a:ext uri="{FF2B5EF4-FFF2-40B4-BE49-F238E27FC236}">
                <a16:creationId xmlns:a16="http://schemas.microsoft.com/office/drawing/2014/main" id="{37062592-B27C-1E35-E8DA-5C8B93D0E9BD}"/>
              </a:ext>
            </a:extLst>
          </p:cNvPr>
          <p:cNvPicPr>
            <a:picLocks noChangeAspect="1"/>
          </p:cNvPicPr>
          <p:nvPr/>
        </p:nvPicPr>
        <p:blipFill>
          <a:blip r:embed="rId3"/>
          <a:stretch>
            <a:fillRect/>
          </a:stretch>
        </p:blipFill>
        <p:spPr>
          <a:xfrm>
            <a:off x="1033064" y="2988394"/>
            <a:ext cx="3698610" cy="881212"/>
          </a:xfrm>
          <a:prstGeom prst="rect">
            <a:avLst/>
          </a:prstGeom>
        </p:spPr>
      </p:pic>
      <p:pic>
        <p:nvPicPr>
          <p:cNvPr id="9" name="Picture 8">
            <a:extLst>
              <a:ext uri="{FF2B5EF4-FFF2-40B4-BE49-F238E27FC236}">
                <a16:creationId xmlns:a16="http://schemas.microsoft.com/office/drawing/2014/main" id="{82E1DE75-44A3-6899-9F68-98D88BB7508B}"/>
              </a:ext>
            </a:extLst>
          </p:cNvPr>
          <p:cNvPicPr>
            <a:picLocks noChangeAspect="1"/>
          </p:cNvPicPr>
          <p:nvPr/>
        </p:nvPicPr>
        <p:blipFill>
          <a:blip r:embed="rId4"/>
          <a:stretch>
            <a:fillRect/>
          </a:stretch>
        </p:blipFill>
        <p:spPr>
          <a:xfrm>
            <a:off x="1121178" y="4462996"/>
            <a:ext cx="4049873" cy="1080878"/>
          </a:xfrm>
          <a:prstGeom prst="rect">
            <a:avLst/>
          </a:prstGeom>
        </p:spPr>
      </p:pic>
      <p:pic>
        <p:nvPicPr>
          <p:cNvPr id="13" name="Picture 12">
            <a:extLst>
              <a:ext uri="{FF2B5EF4-FFF2-40B4-BE49-F238E27FC236}">
                <a16:creationId xmlns:a16="http://schemas.microsoft.com/office/drawing/2014/main" id="{11743488-7576-13B8-A45A-E2A392D9D306}"/>
              </a:ext>
            </a:extLst>
          </p:cNvPr>
          <p:cNvPicPr>
            <a:picLocks noChangeAspect="1"/>
          </p:cNvPicPr>
          <p:nvPr/>
        </p:nvPicPr>
        <p:blipFill>
          <a:blip r:embed="rId5"/>
          <a:stretch>
            <a:fillRect/>
          </a:stretch>
        </p:blipFill>
        <p:spPr>
          <a:xfrm>
            <a:off x="6095185" y="5543874"/>
            <a:ext cx="4334480" cy="1009791"/>
          </a:xfrm>
          <a:prstGeom prst="rect">
            <a:avLst/>
          </a:prstGeom>
        </p:spPr>
      </p:pic>
      <p:pic>
        <p:nvPicPr>
          <p:cNvPr id="15" name="Picture 14">
            <a:extLst>
              <a:ext uri="{FF2B5EF4-FFF2-40B4-BE49-F238E27FC236}">
                <a16:creationId xmlns:a16="http://schemas.microsoft.com/office/drawing/2014/main" id="{32198A6C-A004-7573-0FCA-4D180E7BF7C9}"/>
              </a:ext>
            </a:extLst>
          </p:cNvPr>
          <p:cNvPicPr>
            <a:picLocks noChangeAspect="1"/>
          </p:cNvPicPr>
          <p:nvPr/>
        </p:nvPicPr>
        <p:blipFill>
          <a:blip r:embed="rId6"/>
          <a:stretch>
            <a:fillRect/>
          </a:stretch>
        </p:blipFill>
        <p:spPr>
          <a:xfrm>
            <a:off x="5171051" y="2714260"/>
            <a:ext cx="3698610" cy="1169762"/>
          </a:xfrm>
          <a:prstGeom prst="rect">
            <a:avLst/>
          </a:prstGeom>
        </p:spPr>
      </p:pic>
      <p:pic>
        <p:nvPicPr>
          <p:cNvPr id="17" name="Picture 16">
            <a:extLst>
              <a:ext uri="{FF2B5EF4-FFF2-40B4-BE49-F238E27FC236}">
                <a16:creationId xmlns:a16="http://schemas.microsoft.com/office/drawing/2014/main" id="{0538E85F-F077-E207-35BF-DE37BCEF825F}"/>
              </a:ext>
            </a:extLst>
          </p:cNvPr>
          <p:cNvPicPr>
            <a:picLocks noChangeAspect="1"/>
          </p:cNvPicPr>
          <p:nvPr/>
        </p:nvPicPr>
        <p:blipFill>
          <a:blip r:embed="rId7"/>
          <a:stretch>
            <a:fillRect/>
          </a:stretch>
        </p:blipFill>
        <p:spPr>
          <a:xfrm>
            <a:off x="5289905" y="4013682"/>
            <a:ext cx="5249008" cy="1324160"/>
          </a:xfrm>
          <a:prstGeom prst="rect">
            <a:avLst/>
          </a:prstGeom>
        </p:spPr>
      </p:pic>
    </p:spTree>
    <p:extLst>
      <p:ext uri="{BB962C8B-B14F-4D97-AF65-F5344CB8AC3E}">
        <p14:creationId xmlns:p14="http://schemas.microsoft.com/office/powerpoint/2010/main" val="2316907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A6AF-CC5B-2EBA-8D7E-D1D77CED7720}"/>
              </a:ext>
            </a:extLst>
          </p:cNvPr>
          <p:cNvSpPr>
            <a:spLocks noGrp="1"/>
          </p:cNvSpPr>
          <p:nvPr>
            <p:ph type="title"/>
          </p:nvPr>
        </p:nvSpPr>
        <p:spPr/>
        <p:txBody>
          <a:bodyPr/>
          <a:lstStyle/>
          <a:p>
            <a:r>
              <a:rPr lang="en-US" dirty="0"/>
              <a:t>Ways to create these tools</a:t>
            </a:r>
          </a:p>
        </p:txBody>
      </p:sp>
      <p:graphicFrame>
        <p:nvGraphicFramePr>
          <p:cNvPr id="4" name="Content Placeholder 3">
            <a:extLst>
              <a:ext uri="{FF2B5EF4-FFF2-40B4-BE49-F238E27FC236}">
                <a16:creationId xmlns:a16="http://schemas.microsoft.com/office/drawing/2014/main" id="{E910EDF9-52CC-949E-A056-994E3D9D122A}"/>
              </a:ext>
            </a:extLst>
          </p:cNvPr>
          <p:cNvGraphicFramePr>
            <a:graphicFrameLocks noGrp="1"/>
          </p:cNvGraphicFramePr>
          <p:nvPr>
            <p:ph idx="1"/>
            <p:extLst>
              <p:ext uri="{D42A27DB-BD31-4B8C-83A1-F6EECF244321}">
                <p14:modId xmlns:p14="http://schemas.microsoft.com/office/powerpoint/2010/main" val="751831066"/>
              </p:ext>
            </p:extLst>
          </p:nvPr>
        </p:nvGraphicFramePr>
        <p:xfrm>
          <a:off x="838200" y="1512117"/>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957438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50825-3163-1316-364F-6C1349258990}"/>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A8C8E8DC-3707-2A38-8A45-E1C49657C38C}"/>
              </a:ext>
            </a:extLst>
          </p:cNvPr>
          <p:cNvSpPr>
            <a:spLocks noGrp="1"/>
          </p:cNvSpPr>
          <p:nvPr>
            <p:ph idx="1"/>
          </p:nvPr>
        </p:nvSpPr>
        <p:spPr/>
        <p:txBody>
          <a:bodyPr/>
          <a:lstStyle/>
          <a:p>
            <a:r>
              <a:rPr lang="en-US" dirty="0">
                <a:hlinkClick r:id="rId2"/>
              </a:rPr>
              <a:t>W3 schools </a:t>
            </a:r>
            <a:r>
              <a:rPr lang="en-US" dirty="0"/>
              <a:t>– python tutorials and samples</a:t>
            </a:r>
          </a:p>
          <a:p>
            <a:endParaRPr lang="en-US" dirty="0"/>
          </a:p>
          <a:p>
            <a:r>
              <a:rPr lang="en-US" dirty="0"/>
              <a:t>Python courses by </a:t>
            </a:r>
            <a:r>
              <a:rPr lang="en-US" dirty="0">
                <a:hlinkClick r:id="rId3"/>
              </a:rPr>
              <a:t>freeCodeCamp.org </a:t>
            </a:r>
            <a:r>
              <a:rPr lang="en-US" dirty="0"/>
              <a:t>online and on </a:t>
            </a:r>
            <a:r>
              <a:rPr lang="en-US" dirty="0">
                <a:hlinkClick r:id="rId4"/>
              </a:rPr>
              <a:t>YouTube</a:t>
            </a:r>
            <a:endParaRPr lang="en-US" dirty="0"/>
          </a:p>
          <a:p>
            <a:endParaRPr lang="en-US" dirty="0">
              <a:hlinkClick r:id="rId5"/>
            </a:endParaRPr>
          </a:p>
          <a:p>
            <a:r>
              <a:rPr lang="en-US" dirty="0">
                <a:hlinkClick r:id="rId5"/>
              </a:rPr>
              <a:t>Advanced Python Scripting for ArcGIS Pro </a:t>
            </a:r>
            <a:r>
              <a:rPr lang="en-US" dirty="0"/>
              <a:t>by Paul A. Zandbergen – Awesome book I used frequently</a:t>
            </a:r>
          </a:p>
        </p:txBody>
      </p:sp>
    </p:spTree>
    <p:extLst>
      <p:ext uri="{BB962C8B-B14F-4D97-AF65-F5344CB8AC3E}">
        <p14:creationId xmlns:p14="http://schemas.microsoft.com/office/powerpoint/2010/main" val="21984281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oup of people on a rocky hill&#10;&#10;Description automatically generated with low confidence">
            <a:extLst>
              <a:ext uri="{FF2B5EF4-FFF2-40B4-BE49-F238E27FC236}">
                <a16:creationId xmlns:a16="http://schemas.microsoft.com/office/drawing/2014/main" id="{69AEBA41-598C-D0B8-B7A7-BC8591F86251}"/>
              </a:ext>
            </a:extLst>
          </p:cNvPr>
          <p:cNvPicPr>
            <a:picLocks noChangeAspect="1"/>
          </p:cNvPicPr>
          <p:nvPr/>
        </p:nvPicPr>
        <p:blipFill rotWithShape="1">
          <a:blip r:embed="rId3">
            <a:extLst>
              <a:ext uri="{28A0092B-C50C-407E-A947-70E740481C1C}">
                <a14:useLocalDpi xmlns:a14="http://schemas.microsoft.com/office/drawing/2010/main" val="0"/>
              </a:ext>
            </a:extLst>
          </a:blip>
          <a:srcRect t="1058"/>
          <a:stretch/>
        </p:blipFill>
        <p:spPr>
          <a:xfrm>
            <a:off x="0" y="0"/>
            <a:ext cx="12192000" cy="6785430"/>
          </a:xfrm>
          <a:prstGeom prst="rect">
            <a:avLst/>
          </a:prstGeom>
        </p:spPr>
      </p:pic>
      <p:sp>
        <p:nvSpPr>
          <p:cNvPr id="3" name="Rectangle 2">
            <a:extLst>
              <a:ext uri="{FF2B5EF4-FFF2-40B4-BE49-F238E27FC236}">
                <a16:creationId xmlns:a16="http://schemas.microsoft.com/office/drawing/2014/main" id="{90A21593-6078-75FE-C9E3-2B74164ADEEC}"/>
              </a:ext>
            </a:extLst>
          </p:cNvPr>
          <p:cNvSpPr/>
          <p:nvPr/>
        </p:nvSpPr>
        <p:spPr>
          <a:xfrm>
            <a:off x="0" y="0"/>
            <a:ext cx="12192000" cy="6785430"/>
          </a:xfrm>
          <a:prstGeom prst="rect">
            <a:avLst/>
          </a:prstGeom>
          <a:gradFill flip="none" rotWithShape="1">
            <a:gsLst>
              <a:gs pos="0">
                <a:schemeClr val="tx1">
                  <a:alpha val="25000"/>
                </a:schemeClr>
              </a:gs>
              <a:gs pos="100000">
                <a:schemeClr val="tx1"/>
              </a:gs>
            </a:gsLst>
            <a:path path="circle">
              <a:fillToRect l="100000" b="100000"/>
            </a:path>
            <a:tileRect t="-100000" r="-100000"/>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Google Shape;2159;p68">
            <a:extLst>
              <a:ext uri="{FF2B5EF4-FFF2-40B4-BE49-F238E27FC236}">
                <a16:creationId xmlns:a16="http://schemas.microsoft.com/office/drawing/2014/main" id="{4BBA8568-F736-83C1-3EE4-5C661568EE8A}"/>
              </a:ext>
            </a:extLst>
          </p:cNvPr>
          <p:cNvSpPr txBox="1">
            <a:spLocks/>
          </p:cNvSpPr>
          <p:nvPr/>
        </p:nvSpPr>
        <p:spPr>
          <a:xfrm>
            <a:off x="1248720" y="1789075"/>
            <a:ext cx="3068700" cy="59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Montserrat ExtraBold"/>
              <a:buNone/>
              <a:defRPr sz="36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FFFFFF"/>
              </a:buClr>
              <a:buSzPts val="3600"/>
              <a:buFont typeface="Montserrat ExtraBold"/>
              <a:buNone/>
              <a:tabLst/>
              <a:defRPr/>
            </a:pPr>
            <a:r>
              <a:rPr kumimoji="0" lang="en-US" sz="3600" b="0" i="0" u="none" strike="noStrike" kern="0" cap="none" spc="0" normalizeH="0" baseline="0" noProof="0" dirty="0">
                <a:ln>
                  <a:noFill/>
                </a:ln>
                <a:solidFill>
                  <a:srgbClr val="FFFFFF"/>
                </a:solidFill>
                <a:effectLst/>
                <a:uLnTx/>
                <a:uFillTx/>
                <a:latin typeface="Montserrat ExtraBold"/>
                <a:sym typeface="Montserrat ExtraBold"/>
              </a:rPr>
              <a:t>THANKS!</a:t>
            </a:r>
          </a:p>
        </p:txBody>
      </p:sp>
      <p:sp>
        <p:nvSpPr>
          <p:cNvPr id="6" name="Google Shape;2160;p68">
            <a:extLst>
              <a:ext uri="{FF2B5EF4-FFF2-40B4-BE49-F238E27FC236}">
                <a16:creationId xmlns:a16="http://schemas.microsoft.com/office/drawing/2014/main" id="{011267E3-ECF8-3753-A90F-555CBE29A7EA}"/>
              </a:ext>
            </a:extLst>
          </p:cNvPr>
          <p:cNvSpPr txBox="1">
            <a:spLocks/>
          </p:cNvSpPr>
          <p:nvPr/>
        </p:nvSpPr>
        <p:spPr>
          <a:xfrm>
            <a:off x="1248725" y="2712975"/>
            <a:ext cx="3305400" cy="1092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FFAB40"/>
              </a:buClr>
              <a:buSzPts val="1400"/>
              <a:buFont typeface="Montserrat"/>
              <a:buNone/>
              <a:tabLst/>
              <a:defRPr/>
            </a:pPr>
            <a:r>
              <a:rPr kumimoji="0" lang="en-US" sz="1400" b="0" i="0" u="none" strike="noStrike" kern="0" cap="none" spc="0" normalizeH="0" baseline="0" noProof="0" dirty="0">
                <a:ln>
                  <a:noFill/>
                </a:ln>
                <a:solidFill>
                  <a:srgbClr val="ED7423"/>
                </a:solidFill>
                <a:effectLst/>
                <a:uLnTx/>
                <a:uFillTx/>
                <a:latin typeface="Montserrat"/>
                <a:sym typeface="Montserrat"/>
              </a:rPr>
              <a:t>afackler@publicsafetygis.org</a:t>
            </a:r>
          </a:p>
          <a:p>
            <a:pPr marL="0" marR="0" lvl="0" indent="0" algn="l" defTabSz="914400" rtl="0" eaLnBrk="1" fontAlgn="auto" latinLnBrk="0" hangingPunct="1">
              <a:lnSpc>
                <a:spcPct val="100000"/>
              </a:lnSpc>
              <a:spcBef>
                <a:spcPts val="0"/>
              </a:spcBef>
              <a:spcAft>
                <a:spcPts val="0"/>
              </a:spcAft>
              <a:buClr>
                <a:srgbClr val="FFAB40"/>
              </a:buClr>
              <a:buSzPts val="1400"/>
              <a:buFont typeface="Montserrat"/>
              <a:buNone/>
              <a:tabLst/>
              <a:defRPr/>
            </a:pPr>
            <a:endParaRPr kumimoji="0" lang="en-US" sz="1400" b="0" i="0" u="none" strike="noStrike" kern="0" cap="none" spc="0" normalizeH="0" baseline="0" noProof="0" dirty="0">
              <a:ln>
                <a:noFill/>
              </a:ln>
              <a:solidFill>
                <a:srgbClr val="ED7423"/>
              </a:solidFill>
              <a:effectLst/>
              <a:uLnTx/>
              <a:uFillTx/>
              <a:latin typeface="Montserrat"/>
              <a:sym typeface="Montserrat"/>
            </a:endParaRPr>
          </a:p>
          <a:p>
            <a:pPr marL="0" marR="0" lvl="0" indent="0" algn="l" defTabSz="914400" rtl="0" eaLnBrk="1" fontAlgn="auto" latinLnBrk="0" hangingPunct="1">
              <a:lnSpc>
                <a:spcPct val="100000"/>
              </a:lnSpc>
              <a:spcBef>
                <a:spcPts val="0"/>
              </a:spcBef>
              <a:spcAft>
                <a:spcPts val="0"/>
              </a:spcAft>
              <a:buClr>
                <a:srgbClr val="FFAB40"/>
              </a:buClr>
              <a:buSzPts val="1400"/>
              <a:buFont typeface="Montserrat"/>
              <a:buNone/>
              <a:tabLst/>
              <a:defRPr/>
            </a:pPr>
            <a:r>
              <a:rPr kumimoji="0" lang="en-US" sz="1400" b="0" i="0" u="none" strike="noStrike" kern="0" cap="none" spc="0" normalizeH="0" baseline="0" noProof="0" dirty="0">
                <a:ln>
                  <a:noFill/>
                </a:ln>
                <a:solidFill>
                  <a:srgbClr val="ED7423"/>
                </a:solidFill>
                <a:effectLst/>
                <a:uLnTx/>
                <a:uFillTx/>
                <a:latin typeface="Montserrat"/>
                <a:sym typeface="Montserrat"/>
              </a:rPr>
              <a:t>napsgfoundation.org</a:t>
            </a:r>
          </a:p>
          <a:p>
            <a:pPr marL="0" marR="0" lvl="0" indent="0" algn="l" defTabSz="914400" rtl="0" eaLnBrk="1" fontAlgn="auto" latinLnBrk="0" hangingPunct="1">
              <a:lnSpc>
                <a:spcPct val="100000"/>
              </a:lnSpc>
              <a:spcBef>
                <a:spcPts val="0"/>
              </a:spcBef>
              <a:spcAft>
                <a:spcPts val="0"/>
              </a:spcAft>
              <a:buClr>
                <a:srgbClr val="FFAB40"/>
              </a:buClr>
              <a:buSzPts val="1400"/>
              <a:buFont typeface="Montserrat"/>
              <a:buNone/>
              <a:tabLst/>
              <a:defRPr/>
            </a:pPr>
            <a:endParaRPr lang="en-US" kern="0" dirty="0">
              <a:solidFill>
                <a:srgbClr val="ED7423"/>
              </a:solidFill>
            </a:endParaRPr>
          </a:p>
          <a:p>
            <a:pPr marL="0" indent="0" defTabSz="914400">
              <a:buClr>
                <a:srgbClr val="FFAB40"/>
              </a:buClr>
            </a:pPr>
            <a:r>
              <a:rPr kumimoji="0" lang="en-US" sz="1400" b="0" i="0" u="none" strike="noStrike" kern="0" cap="none" spc="0" normalizeH="0" baseline="0" noProof="0" dirty="0">
                <a:ln>
                  <a:noFill/>
                </a:ln>
                <a:solidFill>
                  <a:srgbClr val="ED7423"/>
                </a:solidFill>
                <a:effectLst/>
                <a:uLnTx/>
                <a:uFillTx/>
                <a:latin typeface="Montserrat"/>
                <a:sym typeface="Montserrat"/>
              </a:rPr>
              <a:t>@napsgfoundation</a:t>
            </a:r>
          </a:p>
          <a:p>
            <a:pPr marL="0" marR="0" lvl="0" indent="0" algn="l" defTabSz="914400" rtl="0" eaLnBrk="1" fontAlgn="auto" latinLnBrk="0" hangingPunct="1">
              <a:lnSpc>
                <a:spcPct val="100000"/>
              </a:lnSpc>
              <a:spcBef>
                <a:spcPts val="0"/>
              </a:spcBef>
              <a:spcAft>
                <a:spcPts val="0"/>
              </a:spcAft>
              <a:buClr>
                <a:srgbClr val="FFAB40"/>
              </a:buClr>
              <a:buSzPts val="1400"/>
              <a:buFont typeface="Montserrat"/>
              <a:buNone/>
              <a:tabLst/>
              <a:defRPr/>
            </a:pPr>
            <a:endParaRPr lang="en-US" kern="0" dirty="0">
              <a:solidFill>
                <a:srgbClr val="ED7423"/>
              </a:solidFill>
            </a:endParaRPr>
          </a:p>
          <a:p>
            <a:pPr marL="0" marR="0" lvl="0" indent="0" algn="l" defTabSz="914400" rtl="0" eaLnBrk="1" fontAlgn="auto" latinLnBrk="0" hangingPunct="1">
              <a:lnSpc>
                <a:spcPct val="100000"/>
              </a:lnSpc>
              <a:spcBef>
                <a:spcPts val="0"/>
              </a:spcBef>
              <a:spcAft>
                <a:spcPts val="0"/>
              </a:spcAft>
              <a:buClr>
                <a:srgbClr val="FFAB40"/>
              </a:buClr>
              <a:buSzPts val="1400"/>
              <a:buFont typeface="Montserrat"/>
              <a:buNone/>
              <a:tabLst/>
              <a:defRPr/>
            </a:pPr>
            <a:endParaRPr kumimoji="0" lang="en-US" sz="1400" b="0" i="0" u="none" strike="noStrike" kern="0" cap="none" spc="0" normalizeH="0" baseline="0" noProof="0" dirty="0">
              <a:ln>
                <a:noFill/>
              </a:ln>
              <a:solidFill>
                <a:srgbClr val="ED7423"/>
              </a:solidFill>
              <a:effectLst/>
              <a:uLnTx/>
              <a:uFillTx/>
              <a:latin typeface="Montserrat"/>
              <a:sym typeface="Montserrat"/>
            </a:endParaRPr>
          </a:p>
          <a:p>
            <a:pPr marL="0" marR="0" lvl="0" indent="0" algn="l" defTabSz="914400" rtl="0" eaLnBrk="1" fontAlgn="auto" latinLnBrk="0" hangingPunct="1">
              <a:lnSpc>
                <a:spcPct val="100000"/>
              </a:lnSpc>
              <a:spcBef>
                <a:spcPts val="0"/>
              </a:spcBef>
              <a:spcAft>
                <a:spcPts val="0"/>
              </a:spcAft>
              <a:buClr>
                <a:srgbClr val="FFAB40"/>
              </a:buClr>
              <a:buSzPts val="1400"/>
              <a:buFont typeface="Montserrat"/>
              <a:buNone/>
              <a:tabLst/>
              <a:defRPr/>
            </a:pPr>
            <a:endParaRPr lang="en-US" kern="0" dirty="0">
              <a:solidFill>
                <a:srgbClr val="ED7423"/>
              </a:solidFill>
            </a:endParaRPr>
          </a:p>
          <a:p>
            <a:pPr marL="0" marR="0" lvl="0" indent="0" algn="l" defTabSz="914400" rtl="0" eaLnBrk="1" fontAlgn="auto" latinLnBrk="0" hangingPunct="1">
              <a:lnSpc>
                <a:spcPct val="100000"/>
              </a:lnSpc>
              <a:spcBef>
                <a:spcPts val="0"/>
              </a:spcBef>
              <a:spcAft>
                <a:spcPts val="0"/>
              </a:spcAft>
              <a:buClr>
                <a:srgbClr val="FFAB40"/>
              </a:buClr>
              <a:buSzPts val="1400"/>
              <a:buFont typeface="Montserrat"/>
              <a:buNone/>
              <a:tabLst/>
              <a:defRPr/>
            </a:pPr>
            <a:endParaRPr kumimoji="0" lang="en-US" sz="1400" b="0" i="0" u="none" strike="noStrike" kern="0" cap="none" spc="0" normalizeH="0" baseline="0" noProof="0" dirty="0">
              <a:ln>
                <a:noFill/>
              </a:ln>
              <a:solidFill>
                <a:srgbClr val="ED7423"/>
              </a:solidFill>
              <a:effectLst/>
              <a:uLnTx/>
              <a:uFillTx/>
              <a:latin typeface="Montserrat"/>
              <a:sym typeface="Montserrat"/>
            </a:endParaRPr>
          </a:p>
          <a:p>
            <a:pPr marL="0" marR="0" lvl="0" indent="0" algn="l" defTabSz="914400" rtl="0" eaLnBrk="1" fontAlgn="auto" latinLnBrk="0" hangingPunct="1">
              <a:lnSpc>
                <a:spcPct val="100000"/>
              </a:lnSpc>
              <a:spcBef>
                <a:spcPts val="0"/>
              </a:spcBef>
              <a:spcAft>
                <a:spcPts val="0"/>
              </a:spcAft>
              <a:buClr>
                <a:srgbClr val="FFAB40"/>
              </a:buClr>
              <a:buSzPts val="1400"/>
              <a:buFont typeface="Montserrat"/>
              <a:buNone/>
              <a:tabLst/>
              <a:defRPr/>
            </a:pPr>
            <a:endParaRPr kumimoji="0" lang="en-US" sz="1400" b="0" i="0" u="none" strike="noStrike" kern="0" cap="none" spc="0" normalizeH="0" baseline="0" noProof="0" dirty="0">
              <a:ln>
                <a:noFill/>
              </a:ln>
              <a:solidFill>
                <a:srgbClr val="ED7423"/>
              </a:solidFill>
              <a:effectLst/>
              <a:uLnTx/>
              <a:uFillTx/>
              <a:latin typeface="Montserrat"/>
              <a:sym typeface="Montserrat"/>
            </a:endParaRPr>
          </a:p>
        </p:txBody>
      </p:sp>
      <p:cxnSp>
        <p:nvCxnSpPr>
          <p:cNvPr id="25" name="Google Shape;2161;p68">
            <a:extLst>
              <a:ext uri="{FF2B5EF4-FFF2-40B4-BE49-F238E27FC236}">
                <a16:creationId xmlns:a16="http://schemas.microsoft.com/office/drawing/2014/main" id="{78BE01D2-DC24-2CD8-E05B-6EFDCE176EB6}"/>
              </a:ext>
            </a:extLst>
          </p:cNvPr>
          <p:cNvCxnSpPr/>
          <p:nvPr/>
        </p:nvCxnSpPr>
        <p:spPr>
          <a:xfrm>
            <a:off x="1337250" y="2517497"/>
            <a:ext cx="2763000" cy="0"/>
          </a:xfrm>
          <a:prstGeom prst="straightConnector1">
            <a:avLst/>
          </a:prstGeom>
          <a:noFill/>
          <a:ln w="9525" cap="flat" cmpd="sng">
            <a:solidFill>
              <a:srgbClr val="ED7423"/>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6" name="Google Shape;2163;p68">
            <a:extLst>
              <a:ext uri="{FF2B5EF4-FFF2-40B4-BE49-F238E27FC236}">
                <a16:creationId xmlns:a16="http://schemas.microsoft.com/office/drawing/2014/main" id="{ABC03295-0B08-4522-6633-0A85CDD35380}"/>
              </a:ext>
            </a:extLst>
          </p:cNvPr>
          <p:cNvCxnSpPr/>
          <p:nvPr/>
        </p:nvCxnSpPr>
        <p:spPr>
          <a:xfrm>
            <a:off x="1337250" y="4758502"/>
            <a:ext cx="2763000" cy="0"/>
          </a:xfrm>
          <a:prstGeom prst="straightConnector1">
            <a:avLst/>
          </a:prstGeom>
          <a:noFill/>
          <a:ln w="9525" cap="flat" cmpd="sng">
            <a:solidFill>
              <a:srgbClr val="ED7423"/>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7" name="Google Shape;2164;p68">
            <a:extLst>
              <a:ext uri="{FF2B5EF4-FFF2-40B4-BE49-F238E27FC236}">
                <a16:creationId xmlns:a16="http://schemas.microsoft.com/office/drawing/2014/main" id="{36CCEB61-8665-33AC-F16E-74C0D65B0DC4}"/>
              </a:ext>
            </a:extLst>
          </p:cNvPr>
          <p:cNvSpPr/>
          <p:nvPr/>
        </p:nvSpPr>
        <p:spPr>
          <a:xfrm>
            <a:off x="1838827" y="4203884"/>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bg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28" name="Google Shape;2170;p68">
            <a:extLst>
              <a:ext uri="{FF2B5EF4-FFF2-40B4-BE49-F238E27FC236}">
                <a16:creationId xmlns:a16="http://schemas.microsoft.com/office/drawing/2014/main" id="{83A3FD2D-D149-4840-FB1D-A6692F8E2E3D}"/>
              </a:ext>
            </a:extLst>
          </p:cNvPr>
          <p:cNvGrpSpPr/>
          <p:nvPr/>
        </p:nvGrpSpPr>
        <p:grpSpPr>
          <a:xfrm>
            <a:off x="1337250" y="4204266"/>
            <a:ext cx="346056" cy="345674"/>
            <a:chOff x="3752358" y="3817349"/>
            <a:chExt cx="346056" cy="345674"/>
          </a:xfrm>
          <a:solidFill>
            <a:schemeClr val="bg1"/>
          </a:solidFill>
        </p:grpSpPr>
        <p:sp>
          <p:nvSpPr>
            <p:cNvPr id="29" name="Google Shape;2171;p68">
              <a:extLst>
                <a:ext uri="{FF2B5EF4-FFF2-40B4-BE49-F238E27FC236}">
                  <a16:creationId xmlns:a16="http://schemas.microsoft.com/office/drawing/2014/main" id="{DEC427C4-A8B8-AA67-F59F-3932E7DAF508}"/>
                </a:ext>
              </a:extLst>
            </p:cNvPr>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 name="Google Shape;2172;p68">
              <a:extLst>
                <a:ext uri="{FF2B5EF4-FFF2-40B4-BE49-F238E27FC236}">
                  <a16:creationId xmlns:a16="http://schemas.microsoft.com/office/drawing/2014/main" id="{7583D28A-F8AE-30DD-877D-D46C22D8FE00}"/>
                </a:ext>
              </a:extLst>
            </p:cNvPr>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2173;p68">
              <a:extLst>
                <a:ext uri="{FF2B5EF4-FFF2-40B4-BE49-F238E27FC236}">
                  <a16:creationId xmlns:a16="http://schemas.microsoft.com/office/drawing/2014/main" id="{1F54BF2E-269F-77A9-E9EE-CFD6FDAF93D3}"/>
                </a:ext>
              </a:extLst>
            </p:cNvPr>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2174;p68">
              <a:extLst>
                <a:ext uri="{FF2B5EF4-FFF2-40B4-BE49-F238E27FC236}">
                  <a16:creationId xmlns:a16="http://schemas.microsoft.com/office/drawing/2014/main" id="{DC1786A1-1EC9-0DF6-4433-C2E0AE396726}"/>
                </a:ext>
              </a:extLst>
            </p:cNvPr>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3" name="Google Shape;13784;p85">
            <a:extLst>
              <a:ext uri="{FF2B5EF4-FFF2-40B4-BE49-F238E27FC236}">
                <a16:creationId xmlns:a16="http://schemas.microsoft.com/office/drawing/2014/main" id="{5830F0D6-D2C8-3EE2-D935-642C987EA053}"/>
              </a:ext>
            </a:extLst>
          </p:cNvPr>
          <p:cNvGrpSpPr/>
          <p:nvPr/>
        </p:nvGrpSpPr>
        <p:grpSpPr>
          <a:xfrm>
            <a:off x="2841567" y="4203884"/>
            <a:ext cx="345642" cy="345674"/>
            <a:chOff x="5549861" y="3817349"/>
            <a:chExt cx="345642" cy="345674"/>
          </a:xfrm>
          <a:solidFill>
            <a:schemeClr val="bg1"/>
          </a:solidFill>
        </p:grpSpPr>
        <p:sp>
          <p:nvSpPr>
            <p:cNvPr id="34" name="Google Shape;13785;p85">
              <a:extLst>
                <a:ext uri="{FF2B5EF4-FFF2-40B4-BE49-F238E27FC236}">
                  <a16:creationId xmlns:a16="http://schemas.microsoft.com/office/drawing/2014/main" id="{42A5C759-26C9-CC3B-2713-89B0559828B6}"/>
                </a:ext>
              </a:extLst>
            </p:cNvPr>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86;p85">
              <a:extLst>
                <a:ext uri="{FF2B5EF4-FFF2-40B4-BE49-F238E27FC236}">
                  <a16:creationId xmlns:a16="http://schemas.microsoft.com/office/drawing/2014/main" id="{082B5899-F6F1-DE32-266B-8338EAD6AFD4}"/>
                </a:ext>
              </a:extLst>
            </p:cNvPr>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787;p85">
              <a:extLst>
                <a:ext uri="{FF2B5EF4-FFF2-40B4-BE49-F238E27FC236}">
                  <a16:creationId xmlns:a16="http://schemas.microsoft.com/office/drawing/2014/main" id="{F775B591-5607-A507-EA2E-904601CF0083}"/>
                </a:ext>
              </a:extLst>
            </p:cNvPr>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13777;p85">
            <a:extLst>
              <a:ext uri="{FF2B5EF4-FFF2-40B4-BE49-F238E27FC236}">
                <a16:creationId xmlns:a16="http://schemas.microsoft.com/office/drawing/2014/main" id="{7D281345-B92E-5BDD-0260-D7B90CC6E5B0}"/>
              </a:ext>
            </a:extLst>
          </p:cNvPr>
          <p:cNvGrpSpPr/>
          <p:nvPr/>
        </p:nvGrpSpPr>
        <p:grpSpPr>
          <a:xfrm>
            <a:off x="2340022" y="4203884"/>
            <a:ext cx="346024" cy="345674"/>
            <a:chOff x="4201447" y="3817349"/>
            <a:chExt cx="346024" cy="345674"/>
          </a:xfrm>
          <a:solidFill>
            <a:schemeClr val="bg1"/>
          </a:solidFill>
        </p:grpSpPr>
        <p:sp>
          <p:nvSpPr>
            <p:cNvPr id="38" name="Google Shape;13778;p85">
              <a:extLst>
                <a:ext uri="{FF2B5EF4-FFF2-40B4-BE49-F238E27FC236}">
                  <a16:creationId xmlns:a16="http://schemas.microsoft.com/office/drawing/2014/main" id="{1D838BA8-EC02-969D-6120-70CEE6779B86}"/>
                </a:ext>
              </a:extLst>
            </p:cNvPr>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779;p85">
              <a:extLst>
                <a:ext uri="{FF2B5EF4-FFF2-40B4-BE49-F238E27FC236}">
                  <a16:creationId xmlns:a16="http://schemas.microsoft.com/office/drawing/2014/main" id="{094417C4-E5F3-A40B-C63F-4453C4A689EF}"/>
                </a:ext>
              </a:extLst>
            </p:cNvPr>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75052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062AB-590F-2C15-ADDA-91ED9556B689}"/>
              </a:ext>
            </a:extLst>
          </p:cNvPr>
          <p:cNvSpPr>
            <a:spLocks noGrp="1"/>
          </p:cNvSpPr>
          <p:nvPr>
            <p:ph type="title"/>
          </p:nvPr>
        </p:nvSpPr>
        <p:spPr>
          <a:xfrm>
            <a:off x="838200" y="365125"/>
            <a:ext cx="10515600" cy="652145"/>
          </a:xfrm>
        </p:spPr>
        <p:txBody>
          <a:bodyPr>
            <a:normAutofit fontScale="90000"/>
          </a:bodyPr>
          <a:lstStyle/>
          <a:p>
            <a:r>
              <a:rPr lang="en-US" dirty="0"/>
              <a:t>Modelbuilder</a:t>
            </a:r>
          </a:p>
        </p:txBody>
      </p:sp>
      <p:sp>
        <p:nvSpPr>
          <p:cNvPr id="3" name="Content Placeholder 2">
            <a:extLst>
              <a:ext uri="{FF2B5EF4-FFF2-40B4-BE49-F238E27FC236}">
                <a16:creationId xmlns:a16="http://schemas.microsoft.com/office/drawing/2014/main" id="{4C7569CD-BB22-1076-925E-CCCD5BC89E00}"/>
              </a:ext>
            </a:extLst>
          </p:cNvPr>
          <p:cNvSpPr>
            <a:spLocks noGrp="1"/>
          </p:cNvSpPr>
          <p:nvPr>
            <p:ph idx="1"/>
          </p:nvPr>
        </p:nvSpPr>
        <p:spPr>
          <a:xfrm>
            <a:off x="838200" y="1234440"/>
            <a:ext cx="4145280" cy="4942523"/>
          </a:xfrm>
        </p:spPr>
        <p:txBody>
          <a:bodyPr>
            <a:normAutofit fontScale="92500" lnSpcReduction="10000"/>
          </a:bodyPr>
          <a:lstStyle/>
          <a:p>
            <a:r>
              <a:rPr lang="en-US" dirty="0"/>
              <a:t>Open an APRX and go into the catalog. Then open Toolboxes, then right-click on a toolbox and select “New Model” to create a new model</a:t>
            </a:r>
          </a:p>
          <a:p>
            <a:r>
              <a:rPr lang="en-US" dirty="0"/>
              <a:t>The model should open by default. If not, right-click on the model and click Edit</a:t>
            </a:r>
          </a:p>
          <a:p>
            <a:r>
              <a:rPr lang="en-US" dirty="0"/>
              <a:t>See the full documentation for </a:t>
            </a:r>
            <a:r>
              <a:rPr lang="en-US" dirty="0" err="1"/>
              <a:t>Modelbuilder</a:t>
            </a:r>
            <a:r>
              <a:rPr lang="en-US" dirty="0"/>
              <a:t> here: </a:t>
            </a:r>
            <a:r>
              <a:rPr lang="en-US" dirty="0">
                <a:hlinkClick r:id="rId2"/>
              </a:rPr>
              <a:t>Esri Documentation link</a:t>
            </a:r>
            <a:endParaRPr lang="en-US" dirty="0"/>
          </a:p>
        </p:txBody>
      </p:sp>
      <p:pic>
        <p:nvPicPr>
          <p:cNvPr id="5" name="Picture 4">
            <a:extLst>
              <a:ext uri="{FF2B5EF4-FFF2-40B4-BE49-F238E27FC236}">
                <a16:creationId xmlns:a16="http://schemas.microsoft.com/office/drawing/2014/main" id="{9DAFF227-5836-E309-119D-38A043B09B4E}"/>
              </a:ext>
            </a:extLst>
          </p:cNvPr>
          <p:cNvPicPr>
            <a:picLocks noChangeAspect="1"/>
          </p:cNvPicPr>
          <p:nvPr/>
        </p:nvPicPr>
        <p:blipFill>
          <a:blip r:embed="rId3"/>
          <a:stretch>
            <a:fillRect/>
          </a:stretch>
        </p:blipFill>
        <p:spPr>
          <a:xfrm>
            <a:off x="6790991" y="480218"/>
            <a:ext cx="4782217" cy="5696745"/>
          </a:xfrm>
          <a:prstGeom prst="rect">
            <a:avLst/>
          </a:prstGeom>
        </p:spPr>
      </p:pic>
    </p:spTree>
    <p:extLst>
      <p:ext uri="{BB962C8B-B14F-4D97-AF65-F5344CB8AC3E}">
        <p14:creationId xmlns:p14="http://schemas.microsoft.com/office/powerpoint/2010/main" val="3788503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505454-6B67-D52A-0400-A6D684E51A3D}"/>
              </a:ext>
            </a:extLst>
          </p:cNvPr>
          <p:cNvSpPr>
            <a:spLocks noGrp="1"/>
          </p:cNvSpPr>
          <p:nvPr>
            <p:ph idx="1"/>
          </p:nvPr>
        </p:nvSpPr>
        <p:spPr>
          <a:xfrm>
            <a:off x="838200" y="427703"/>
            <a:ext cx="10515600" cy="5749260"/>
          </a:xfrm>
        </p:spPr>
        <p:txBody>
          <a:bodyPr/>
          <a:lstStyle/>
          <a:p>
            <a:r>
              <a:rPr lang="en-US" dirty="0"/>
              <a:t>With the model open, go to the Analysis tab and open Tools</a:t>
            </a:r>
          </a:p>
          <a:p>
            <a:endParaRPr lang="en-US" dirty="0"/>
          </a:p>
          <a:p>
            <a:endParaRPr lang="en-US" dirty="0"/>
          </a:p>
          <a:p>
            <a:endParaRPr lang="en-US" dirty="0"/>
          </a:p>
          <a:p>
            <a:r>
              <a:rPr lang="en-US" dirty="0"/>
              <a:t>Search for GPX to Features. Before opening the tool, click and hold on the tool, then drag it into the model. This will add the tool into your model</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38092C8F-DBE0-0F07-0A92-84D3B99ED2BF}"/>
              </a:ext>
            </a:extLst>
          </p:cNvPr>
          <p:cNvPicPr>
            <a:picLocks noChangeAspect="1"/>
          </p:cNvPicPr>
          <p:nvPr/>
        </p:nvPicPr>
        <p:blipFill>
          <a:blip r:embed="rId2"/>
          <a:stretch>
            <a:fillRect/>
          </a:stretch>
        </p:blipFill>
        <p:spPr>
          <a:xfrm>
            <a:off x="838200" y="921994"/>
            <a:ext cx="6544588" cy="1238423"/>
          </a:xfrm>
          <a:prstGeom prst="rect">
            <a:avLst/>
          </a:prstGeom>
        </p:spPr>
      </p:pic>
      <p:pic>
        <p:nvPicPr>
          <p:cNvPr id="7" name="Picture 6">
            <a:extLst>
              <a:ext uri="{FF2B5EF4-FFF2-40B4-BE49-F238E27FC236}">
                <a16:creationId xmlns:a16="http://schemas.microsoft.com/office/drawing/2014/main" id="{FB8E2BEF-60AB-481B-4997-23C13132DC53}"/>
              </a:ext>
            </a:extLst>
          </p:cNvPr>
          <p:cNvPicPr>
            <a:picLocks noChangeAspect="1"/>
          </p:cNvPicPr>
          <p:nvPr/>
        </p:nvPicPr>
        <p:blipFill>
          <a:blip r:embed="rId3"/>
          <a:stretch>
            <a:fillRect/>
          </a:stretch>
        </p:blipFill>
        <p:spPr>
          <a:xfrm>
            <a:off x="2168327" y="3665528"/>
            <a:ext cx="7855346" cy="3050030"/>
          </a:xfrm>
          <a:prstGeom prst="rect">
            <a:avLst/>
          </a:prstGeom>
        </p:spPr>
      </p:pic>
    </p:spTree>
    <p:extLst>
      <p:ext uri="{BB962C8B-B14F-4D97-AF65-F5344CB8AC3E}">
        <p14:creationId xmlns:p14="http://schemas.microsoft.com/office/powerpoint/2010/main" val="516987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4B85934-97BC-E791-6080-064170FE9453}"/>
              </a:ext>
            </a:extLst>
          </p:cNvPr>
          <p:cNvPicPr>
            <a:picLocks noChangeAspect="1"/>
          </p:cNvPicPr>
          <p:nvPr/>
        </p:nvPicPr>
        <p:blipFill>
          <a:blip r:embed="rId2"/>
          <a:stretch>
            <a:fillRect/>
          </a:stretch>
        </p:blipFill>
        <p:spPr>
          <a:xfrm>
            <a:off x="3524711" y="4978636"/>
            <a:ext cx="6750859" cy="2073674"/>
          </a:xfrm>
          <a:prstGeom prst="rect">
            <a:avLst/>
          </a:prstGeom>
        </p:spPr>
      </p:pic>
      <p:sp>
        <p:nvSpPr>
          <p:cNvPr id="3" name="Content Placeholder 2">
            <a:extLst>
              <a:ext uri="{FF2B5EF4-FFF2-40B4-BE49-F238E27FC236}">
                <a16:creationId xmlns:a16="http://schemas.microsoft.com/office/drawing/2014/main" id="{E8505454-6B67-D52A-0400-A6D684E51A3D}"/>
              </a:ext>
            </a:extLst>
          </p:cNvPr>
          <p:cNvSpPr>
            <a:spLocks noGrp="1"/>
          </p:cNvSpPr>
          <p:nvPr>
            <p:ph idx="1"/>
          </p:nvPr>
        </p:nvSpPr>
        <p:spPr>
          <a:xfrm>
            <a:off x="838200" y="266213"/>
            <a:ext cx="10515600" cy="5749260"/>
          </a:xfrm>
        </p:spPr>
        <p:txBody>
          <a:bodyPr/>
          <a:lstStyle/>
          <a:p>
            <a:r>
              <a:rPr lang="en-US" dirty="0"/>
              <a:t>To edit the tool’s parameters, double-click on the GPX to Features box. This will look like the parameters you would see when you open the tool in the geoprocessing pane. Clicking OK does not run the tool in this case</a:t>
            </a:r>
          </a:p>
          <a:p>
            <a:endParaRPr lang="en-US" dirty="0"/>
          </a:p>
          <a:p>
            <a:endParaRPr lang="en-US" dirty="0"/>
          </a:p>
          <a:p>
            <a:endParaRPr lang="en-US" dirty="0"/>
          </a:p>
          <a:p>
            <a:endParaRPr lang="en-US" dirty="0"/>
          </a:p>
          <a:p>
            <a:r>
              <a:rPr lang="en-US" dirty="0"/>
              <a:t>If you fill in the parameters, the tool will change color, signifying that the tool’s parameters are met. Other branches will also appear (based on the tool) to signify input variables (such as the input GPX file)</a:t>
            </a:r>
          </a:p>
          <a:p>
            <a:pPr marL="0" indent="0">
              <a:buNone/>
            </a:pPr>
            <a:endParaRPr lang="en-US" dirty="0"/>
          </a:p>
        </p:txBody>
      </p:sp>
      <p:pic>
        <p:nvPicPr>
          <p:cNvPr id="4" name="Picture 3">
            <a:extLst>
              <a:ext uri="{FF2B5EF4-FFF2-40B4-BE49-F238E27FC236}">
                <a16:creationId xmlns:a16="http://schemas.microsoft.com/office/drawing/2014/main" id="{FED37F96-19F9-B270-319F-8356B6B5AFB9}"/>
              </a:ext>
            </a:extLst>
          </p:cNvPr>
          <p:cNvPicPr>
            <a:picLocks noChangeAspect="1"/>
          </p:cNvPicPr>
          <p:nvPr/>
        </p:nvPicPr>
        <p:blipFill>
          <a:blip r:embed="rId3"/>
          <a:stretch>
            <a:fillRect/>
          </a:stretch>
        </p:blipFill>
        <p:spPr>
          <a:xfrm>
            <a:off x="6342954" y="1434950"/>
            <a:ext cx="4315542" cy="2374949"/>
          </a:xfrm>
          <a:prstGeom prst="rect">
            <a:avLst/>
          </a:prstGeom>
        </p:spPr>
      </p:pic>
      <p:sp>
        <p:nvSpPr>
          <p:cNvPr id="5" name="Rectangle: Rounded Corners 4">
            <a:extLst>
              <a:ext uri="{FF2B5EF4-FFF2-40B4-BE49-F238E27FC236}">
                <a16:creationId xmlns:a16="http://schemas.microsoft.com/office/drawing/2014/main" id="{BEB4F501-4484-299C-A24E-298F7734C3A3}"/>
              </a:ext>
            </a:extLst>
          </p:cNvPr>
          <p:cNvSpPr/>
          <p:nvPr/>
        </p:nvSpPr>
        <p:spPr>
          <a:xfrm>
            <a:off x="1116289" y="2033330"/>
            <a:ext cx="1799303" cy="13126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TOOLS</a:t>
            </a:r>
          </a:p>
        </p:txBody>
      </p:sp>
      <p:sp>
        <p:nvSpPr>
          <p:cNvPr id="6" name="Oval 5">
            <a:extLst>
              <a:ext uri="{FF2B5EF4-FFF2-40B4-BE49-F238E27FC236}">
                <a16:creationId xmlns:a16="http://schemas.microsoft.com/office/drawing/2014/main" id="{92F3463F-026E-DB07-928E-09AE5B241828}"/>
              </a:ext>
            </a:extLst>
          </p:cNvPr>
          <p:cNvSpPr/>
          <p:nvPr/>
        </p:nvSpPr>
        <p:spPr>
          <a:xfrm>
            <a:off x="3404870" y="2033330"/>
            <a:ext cx="2000250" cy="143206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VARIABLES</a:t>
            </a:r>
          </a:p>
        </p:txBody>
      </p:sp>
    </p:spTree>
    <p:extLst>
      <p:ext uri="{BB962C8B-B14F-4D97-AF65-F5344CB8AC3E}">
        <p14:creationId xmlns:p14="http://schemas.microsoft.com/office/powerpoint/2010/main" val="2686506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505454-6B67-D52A-0400-A6D684E51A3D}"/>
              </a:ext>
            </a:extLst>
          </p:cNvPr>
          <p:cNvSpPr>
            <a:spLocks noGrp="1"/>
          </p:cNvSpPr>
          <p:nvPr>
            <p:ph idx="1"/>
          </p:nvPr>
        </p:nvSpPr>
        <p:spPr>
          <a:xfrm>
            <a:off x="838200" y="427703"/>
            <a:ext cx="10515600" cy="6002594"/>
          </a:xfrm>
        </p:spPr>
        <p:txBody>
          <a:bodyPr>
            <a:normAutofit lnSpcReduction="100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sz="1900" dirty="0"/>
          </a:p>
          <a:p>
            <a:pPr marL="0" indent="0">
              <a:buNone/>
            </a:pPr>
            <a:r>
              <a:rPr lang="en-US" sz="1900" dirty="0"/>
              <a:t>Variables can take three forms:</a:t>
            </a:r>
          </a:p>
          <a:p>
            <a:pPr marL="0" indent="0">
              <a:buNone/>
            </a:pPr>
            <a:r>
              <a:rPr lang="en-US" sz="1900" dirty="0"/>
              <a:t>1. Constant parameters are defined parameters that only change in the Model Editor</a:t>
            </a:r>
          </a:p>
          <a:p>
            <a:pPr marL="0" indent="0">
              <a:buNone/>
            </a:pPr>
            <a:r>
              <a:rPr lang="en-US" sz="1900" dirty="0"/>
              <a:t>2. User defined Parameters sport a P in the top right and will appear as a User Input parameter when the model is ran using the Geoprocessing pane</a:t>
            </a:r>
          </a:p>
          <a:p>
            <a:pPr marL="0" indent="0">
              <a:buNone/>
            </a:pPr>
            <a:r>
              <a:rPr lang="en-US" sz="1900" dirty="0"/>
              <a:t>3. Output displays the output of the tool (such as a feature class)</a:t>
            </a:r>
          </a:p>
        </p:txBody>
      </p:sp>
      <p:sp>
        <p:nvSpPr>
          <p:cNvPr id="6" name="Oval 5">
            <a:extLst>
              <a:ext uri="{FF2B5EF4-FFF2-40B4-BE49-F238E27FC236}">
                <a16:creationId xmlns:a16="http://schemas.microsoft.com/office/drawing/2014/main" id="{92F3463F-026E-DB07-928E-09AE5B241828}"/>
              </a:ext>
            </a:extLst>
          </p:cNvPr>
          <p:cNvSpPr/>
          <p:nvPr/>
        </p:nvSpPr>
        <p:spPr>
          <a:xfrm>
            <a:off x="5095875" y="427703"/>
            <a:ext cx="2000250" cy="143206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VARIABLES</a:t>
            </a:r>
          </a:p>
        </p:txBody>
      </p:sp>
      <p:sp>
        <p:nvSpPr>
          <p:cNvPr id="2" name="Oval 1">
            <a:extLst>
              <a:ext uri="{FF2B5EF4-FFF2-40B4-BE49-F238E27FC236}">
                <a16:creationId xmlns:a16="http://schemas.microsoft.com/office/drawing/2014/main" id="{A1E65A83-F30F-333B-9AD7-FEFFEBC4B29C}"/>
              </a:ext>
            </a:extLst>
          </p:cNvPr>
          <p:cNvSpPr/>
          <p:nvPr/>
        </p:nvSpPr>
        <p:spPr>
          <a:xfrm>
            <a:off x="1864995" y="2792976"/>
            <a:ext cx="2000250" cy="1432068"/>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r>
              <a:rPr lang="en-US" sz="1800" dirty="0"/>
              <a:t>onstant</a:t>
            </a:r>
            <a:r>
              <a:rPr lang="en-US" dirty="0"/>
              <a:t> Parameters</a:t>
            </a:r>
          </a:p>
        </p:txBody>
      </p:sp>
      <p:sp>
        <p:nvSpPr>
          <p:cNvPr id="7" name="Oval 6">
            <a:extLst>
              <a:ext uri="{FF2B5EF4-FFF2-40B4-BE49-F238E27FC236}">
                <a16:creationId xmlns:a16="http://schemas.microsoft.com/office/drawing/2014/main" id="{D1774970-6568-79AB-2441-C373DABB3920}"/>
              </a:ext>
            </a:extLst>
          </p:cNvPr>
          <p:cNvSpPr/>
          <p:nvPr/>
        </p:nvSpPr>
        <p:spPr>
          <a:xfrm>
            <a:off x="5166360" y="2792976"/>
            <a:ext cx="2000250" cy="1432068"/>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User Defined Parameters</a:t>
            </a:r>
          </a:p>
        </p:txBody>
      </p:sp>
      <p:sp>
        <p:nvSpPr>
          <p:cNvPr id="9" name="Oval 8">
            <a:extLst>
              <a:ext uri="{FF2B5EF4-FFF2-40B4-BE49-F238E27FC236}">
                <a16:creationId xmlns:a16="http://schemas.microsoft.com/office/drawing/2014/main" id="{70E9D809-AA38-B107-BB71-6677573F206B}"/>
              </a:ext>
            </a:extLst>
          </p:cNvPr>
          <p:cNvSpPr/>
          <p:nvPr/>
        </p:nvSpPr>
        <p:spPr>
          <a:xfrm>
            <a:off x="8260080" y="2792976"/>
            <a:ext cx="2000250" cy="1432068"/>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10" name="TextBox 9">
            <a:extLst>
              <a:ext uri="{FF2B5EF4-FFF2-40B4-BE49-F238E27FC236}">
                <a16:creationId xmlns:a16="http://schemas.microsoft.com/office/drawing/2014/main" id="{4EB7F681-0DBF-5FA6-44A7-03FC4CA6FF01}"/>
              </a:ext>
            </a:extLst>
          </p:cNvPr>
          <p:cNvSpPr txBox="1"/>
          <p:nvPr/>
        </p:nvSpPr>
        <p:spPr>
          <a:xfrm>
            <a:off x="6915150" y="2708910"/>
            <a:ext cx="422910" cy="369332"/>
          </a:xfrm>
          <a:prstGeom prst="rect">
            <a:avLst/>
          </a:prstGeom>
          <a:noFill/>
        </p:spPr>
        <p:txBody>
          <a:bodyPr wrap="square" rtlCol="0">
            <a:spAutoFit/>
          </a:bodyPr>
          <a:lstStyle/>
          <a:p>
            <a:r>
              <a:rPr lang="en-US" dirty="0"/>
              <a:t>P</a:t>
            </a:r>
          </a:p>
        </p:txBody>
      </p:sp>
      <p:cxnSp>
        <p:nvCxnSpPr>
          <p:cNvPr id="12" name="Straight Arrow Connector 11">
            <a:extLst>
              <a:ext uri="{FF2B5EF4-FFF2-40B4-BE49-F238E27FC236}">
                <a16:creationId xmlns:a16="http://schemas.microsoft.com/office/drawing/2014/main" id="{62A49D85-1882-5A0A-C1F2-F99E86C817E3}"/>
              </a:ext>
            </a:extLst>
          </p:cNvPr>
          <p:cNvCxnSpPr/>
          <p:nvPr/>
        </p:nvCxnSpPr>
        <p:spPr>
          <a:xfrm flipH="1">
            <a:off x="3531870" y="1611630"/>
            <a:ext cx="1564005" cy="11813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A81DEB63-2819-E9D2-F263-FF5A1EF60069}"/>
              </a:ext>
            </a:extLst>
          </p:cNvPr>
          <p:cNvCxnSpPr>
            <a:stCxn id="6" idx="4"/>
          </p:cNvCxnSpPr>
          <p:nvPr/>
        </p:nvCxnSpPr>
        <p:spPr>
          <a:xfrm>
            <a:off x="6096000" y="1859771"/>
            <a:ext cx="0" cy="8491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A5559969-6745-F82C-FC87-10F9D699E98F}"/>
              </a:ext>
            </a:extLst>
          </p:cNvPr>
          <p:cNvCxnSpPr/>
          <p:nvPr/>
        </p:nvCxnSpPr>
        <p:spPr>
          <a:xfrm>
            <a:off x="7166610" y="1520190"/>
            <a:ext cx="1451610" cy="11887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26844884"/>
      </p:ext>
    </p:extLst>
  </p:cSld>
  <p:clrMapOvr>
    <a:masterClrMapping/>
  </p:clrMapOvr>
</p:sld>
</file>

<file path=ppt/theme/theme1.xml><?xml version="1.0" encoding="utf-8"?>
<a:theme xmlns:a="http://schemas.openxmlformats.org/drawingml/2006/main" name="NAPSG_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NAPSG_THeme" id="{FBCF2B65-CCDE-4520-AD33-A8C692CC71E0}" vid="{B280C21E-799F-4585-AE2C-177C605C4F81}"/>
    </a:ext>
  </a:extLst>
</a:theme>
</file>

<file path=ppt/theme/theme2.xml><?xml version="1.0" encoding="utf-8"?>
<a:theme xmlns:a="http://schemas.openxmlformats.org/drawingml/2006/main" name="Office Theme">
  <a:themeElements>
    <a:clrScheme name="Custom 4">
      <a:dk1>
        <a:srgbClr val="003262"/>
      </a:dk1>
      <a:lt1>
        <a:sysClr val="window" lastClr="FFFFFF"/>
      </a:lt1>
      <a:dk2>
        <a:srgbClr val="231F20"/>
      </a:dk2>
      <a:lt2>
        <a:srgbClr val="5B9BD5"/>
      </a:lt2>
      <a:accent1>
        <a:srgbClr val="1F74B1"/>
      </a:accent1>
      <a:accent2>
        <a:srgbClr val="C00000"/>
      </a:accent2>
      <a:accent3>
        <a:srgbClr val="A5A5A5"/>
      </a:accent3>
      <a:accent4>
        <a:srgbClr val="FFC000"/>
      </a:accent4>
      <a:accent5>
        <a:srgbClr val="5B9BD5"/>
      </a:accent5>
      <a:accent6>
        <a:srgbClr val="70AD47"/>
      </a:accent6>
      <a:hlink>
        <a:srgbClr val="5B9BD5"/>
      </a:hlink>
      <a:folHlink>
        <a:srgbClr val="5B9BD5"/>
      </a:folHlink>
    </a:clrScheme>
    <a:fontScheme name="NAPSG Foundation Fonts">
      <a:majorFont>
        <a:latin typeface="Montserrat ExtraBold"/>
        <a:ea typeface=""/>
        <a:cs typeface=""/>
      </a:majorFont>
      <a:minorFont>
        <a:latin typeface="Montserrat Extra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3.xml><?xml version="1.0" encoding="utf-8"?>
<a:theme xmlns:a="http://schemas.openxmlformats.org/drawingml/2006/main" name="1_Office Theme">
  <a:themeElements>
    <a:clrScheme name="Custom 4">
      <a:dk1>
        <a:srgbClr val="003262"/>
      </a:dk1>
      <a:lt1>
        <a:sysClr val="window" lastClr="FFFFFF"/>
      </a:lt1>
      <a:dk2>
        <a:srgbClr val="231F20"/>
      </a:dk2>
      <a:lt2>
        <a:srgbClr val="5B9BD5"/>
      </a:lt2>
      <a:accent1>
        <a:srgbClr val="1F74B1"/>
      </a:accent1>
      <a:accent2>
        <a:srgbClr val="C00000"/>
      </a:accent2>
      <a:accent3>
        <a:srgbClr val="A5A5A5"/>
      </a:accent3>
      <a:accent4>
        <a:srgbClr val="FFC000"/>
      </a:accent4>
      <a:accent5>
        <a:srgbClr val="5B9BD5"/>
      </a:accent5>
      <a:accent6>
        <a:srgbClr val="70AD47"/>
      </a:accent6>
      <a:hlink>
        <a:srgbClr val="5B9BD5"/>
      </a:hlink>
      <a:folHlink>
        <a:srgbClr val="5B9BD5"/>
      </a:folHlink>
    </a:clrScheme>
    <a:fontScheme name="NAPSG Foundation Fonts">
      <a:majorFont>
        <a:latin typeface="Montserrat ExtraBold"/>
        <a:ea typeface=""/>
        <a:cs typeface=""/>
      </a:majorFont>
      <a:minorFont>
        <a:latin typeface="Montserrat Extra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4.xml><?xml version="1.0" encoding="utf-8"?>
<a:theme xmlns:a="http://schemas.openxmlformats.org/drawingml/2006/main" name="1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Office Theme">
  <a:themeElements>
    <a:clrScheme name="Custom 4">
      <a:dk1>
        <a:srgbClr val="003262"/>
      </a:dk1>
      <a:lt1>
        <a:sysClr val="window" lastClr="FFFFFF"/>
      </a:lt1>
      <a:dk2>
        <a:srgbClr val="231F20"/>
      </a:dk2>
      <a:lt2>
        <a:srgbClr val="5B9BD5"/>
      </a:lt2>
      <a:accent1>
        <a:srgbClr val="1F74B1"/>
      </a:accent1>
      <a:accent2>
        <a:srgbClr val="C00000"/>
      </a:accent2>
      <a:accent3>
        <a:srgbClr val="A5A5A5"/>
      </a:accent3>
      <a:accent4>
        <a:srgbClr val="FFC000"/>
      </a:accent4>
      <a:accent5>
        <a:srgbClr val="5B9BD5"/>
      </a:accent5>
      <a:accent6>
        <a:srgbClr val="70AD47"/>
      </a:accent6>
      <a:hlink>
        <a:srgbClr val="5B9BD5"/>
      </a:hlink>
      <a:folHlink>
        <a:srgbClr val="5B9BD5"/>
      </a:folHlink>
    </a:clrScheme>
    <a:fontScheme name="NAPSG Foundation Fonts">
      <a:majorFont>
        <a:latin typeface="Montserrat ExtraBold"/>
        <a:ea typeface=""/>
        <a:cs typeface=""/>
      </a:majorFont>
      <a:minorFont>
        <a:latin typeface="Montserrat Extra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6.xml><?xml version="1.0" encoding="utf-8"?>
<a:theme xmlns:a="http://schemas.openxmlformats.org/drawingml/2006/main" name="3_Office Theme">
  <a:themeElements>
    <a:clrScheme name="Custom 4">
      <a:dk1>
        <a:srgbClr val="003262"/>
      </a:dk1>
      <a:lt1>
        <a:sysClr val="window" lastClr="FFFFFF"/>
      </a:lt1>
      <a:dk2>
        <a:srgbClr val="231F20"/>
      </a:dk2>
      <a:lt2>
        <a:srgbClr val="5B9BD5"/>
      </a:lt2>
      <a:accent1>
        <a:srgbClr val="1F74B1"/>
      </a:accent1>
      <a:accent2>
        <a:srgbClr val="C00000"/>
      </a:accent2>
      <a:accent3>
        <a:srgbClr val="A5A5A5"/>
      </a:accent3>
      <a:accent4>
        <a:srgbClr val="FFC000"/>
      </a:accent4>
      <a:accent5>
        <a:srgbClr val="5B9BD5"/>
      </a:accent5>
      <a:accent6>
        <a:srgbClr val="70AD47"/>
      </a:accent6>
      <a:hlink>
        <a:srgbClr val="5B9BD5"/>
      </a:hlink>
      <a:folHlink>
        <a:srgbClr val="5B9BD5"/>
      </a:folHlink>
    </a:clrScheme>
    <a:fontScheme name="NAPSG Foundation Fonts">
      <a:majorFont>
        <a:latin typeface="Montserrat ExtraBold"/>
        <a:ea typeface=""/>
        <a:cs typeface=""/>
      </a:majorFont>
      <a:minorFont>
        <a:latin typeface="Montserrat Extra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7.xml><?xml version="1.0" encoding="utf-8"?>
<a:theme xmlns:a="http://schemas.openxmlformats.org/drawingml/2006/main" name="4_Office Theme">
  <a:themeElements>
    <a:clrScheme name="Custom 4">
      <a:dk1>
        <a:srgbClr val="003262"/>
      </a:dk1>
      <a:lt1>
        <a:sysClr val="window" lastClr="FFFFFF"/>
      </a:lt1>
      <a:dk2>
        <a:srgbClr val="231F20"/>
      </a:dk2>
      <a:lt2>
        <a:srgbClr val="5B9BD5"/>
      </a:lt2>
      <a:accent1>
        <a:srgbClr val="1F74B1"/>
      </a:accent1>
      <a:accent2>
        <a:srgbClr val="C00000"/>
      </a:accent2>
      <a:accent3>
        <a:srgbClr val="A5A5A5"/>
      </a:accent3>
      <a:accent4>
        <a:srgbClr val="FFC000"/>
      </a:accent4>
      <a:accent5>
        <a:srgbClr val="5B9BD5"/>
      </a:accent5>
      <a:accent6>
        <a:srgbClr val="70AD47"/>
      </a:accent6>
      <a:hlink>
        <a:srgbClr val="5B9BD5"/>
      </a:hlink>
      <a:folHlink>
        <a:srgbClr val="5B9BD5"/>
      </a:folHlink>
    </a:clrScheme>
    <a:fontScheme name="NAPSG Foundation Fonts">
      <a:majorFont>
        <a:latin typeface="Montserrat ExtraBold"/>
        <a:ea typeface=""/>
        <a:cs typeface=""/>
      </a:majorFont>
      <a:minorFont>
        <a:latin typeface="Montserrat Extra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8.xml><?xml version="1.0" encoding="utf-8"?>
<a:theme xmlns:a="http://schemas.openxmlformats.org/drawingml/2006/main" name="5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NAPSG_THeme</Template>
  <TotalTime>25734</TotalTime>
  <Words>3476</Words>
  <Application>Microsoft Office PowerPoint</Application>
  <PresentationFormat>Widescreen</PresentationFormat>
  <Paragraphs>304</Paragraphs>
  <Slides>51</Slides>
  <Notes>3</Notes>
  <HiddenSlides>0</HiddenSlides>
  <MMClips>0</MMClips>
  <ScaleCrop>false</ScaleCrop>
  <HeadingPairs>
    <vt:vector size="6" baseType="variant">
      <vt:variant>
        <vt:lpstr>Fonts Used</vt:lpstr>
      </vt:variant>
      <vt:variant>
        <vt:i4>8</vt:i4>
      </vt:variant>
      <vt:variant>
        <vt:lpstr>Theme</vt:lpstr>
      </vt:variant>
      <vt:variant>
        <vt:i4>8</vt:i4>
      </vt:variant>
      <vt:variant>
        <vt:lpstr>Slide Titles</vt:lpstr>
      </vt:variant>
      <vt:variant>
        <vt:i4>51</vt:i4>
      </vt:variant>
    </vt:vector>
  </HeadingPairs>
  <TitlesOfParts>
    <vt:vector size="67" baseType="lpstr">
      <vt:lpstr>Aptos</vt:lpstr>
      <vt:lpstr>Aptos Display</vt:lpstr>
      <vt:lpstr>Arial</vt:lpstr>
      <vt:lpstr>Montserrat</vt:lpstr>
      <vt:lpstr>Montserrat ExtraBold</vt:lpstr>
      <vt:lpstr>Montserrat ExtraLight</vt:lpstr>
      <vt:lpstr>Proxima Nova</vt:lpstr>
      <vt:lpstr>Proxima Nova Semibold</vt:lpstr>
      <vt:lpstr>NAPSG_THeme</vt:lpstr>
      <vt:lpstr>Office Theme</vt:lpstr>
      <vt:lpstr>1_Office Theme</vt:lpstr>
      <vt:lpstr>1_Slidesgo Final Pages</vt:lpstr>
      <vt:lpstr>2_Office Theme</vt:lpstr>
      <vt:lpstr>3_Office Theme</vt:lpstr>
      <vt:lpstr>4_Office Theme</vt:lpstr>
      <vt:lpstr>5_Office Theme</vt:lpstr>
      <vt:lpstr>PowerPoint Presentation</vt:lpstr>
      <vt:lpstr>What does it mean to “Build a tool”</vt:lpstr>
      <vt:lpstr>Scenario</vt:lpstr>
      <vt:lpstr>How do we usually do this?</vt:lpstr>
      <vt:lpstr>Ways to create these tools</vt:lpstr>
      <vt:lpstr>Modelbuilder</vt:lpstr>
      <vt:lpstr>PowerPoint Presentation</vt:lpstr>
      <vt:lpstr>PowerPoint Presentation</vt:lpstr>
      <vt:lpstr>PowerPoint Presentation</vt:lpstr>
      <vt:lpstr>PowerPoint Presentation</vt:lpstr>
      <vt:lpstr>PowerPoint Presentation</vt:lpstr>
      <vt:lpstr>PowerPoint Presentation</vt:lpstr>
      <vt:lpstr>Remember to save!!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Choose the output name and location</vt:lpstr>
      <vt:lpstr>Next step ideas</vt:lpstr>
      <vt:lpstr>Python and Arcpy</vt:lpstr>
      <vt:lpstr>Python terminology &amp; key foundations</vt:lpstr>
      <vt:lpstr>PowerPoint Presentation</vt:lpstr>
      <vt:lpstr>PowerPoint Presentation</vt:lpstr>
      <vt:lpstr>PowerPoint Presentation</vt:lpstr>
      <vt:lpstr>PowerPoint Presentation</vt:lpstr>
      <vt:lpstr>User Parameters</vt:lpstr>
      <vt:lpstr>PowerPoint Presentation</vt:lpstr>
      <vt:lpstr>Tools</vt:lpstr>
      <vt:lpstr>Adding new tools</vt:lpstr>
      <vt:lpstr>PowerPoint Presentation</vt:lpstr>
      <vt:lpstr>PowerPoint Presentation</vt:lpstr>
      <vt:lpstr>PowerPoint Presentation</vt:lpstr>
      <vt:lpstr>Running your new tool</vt:lpstr>
      <vt:lpstr>Another way to add commands</vt:lpstr>
      <vt:lpstr>Another way to add commands</vt:lpstr>
      <vt:lpstr>PowerPoint Presentation</vt:lpstr>
      <vt:lpstr>PowerPoint Presentation</vt:lpstr>
      <vt:lpstr>Calculate field - strings</vt:lpstr>
      <vt:lpstr>Calculate field - strings</vt:lpstr>
      <vt:lpstr>Format strings</vt:lpstr>
      <vt:lpstr>Format strings</vt:lpstr>
      <vt:lpstr>PowerPoint Presentation</vt:lpstr>
      <vt:lpstr>Raw String</vt:lpstr>
      <vt:lpstr>Automatically add data to the map</vt:lpstr>
      <vt:lpstr>Messages &amp; Errors</vt:lpstr>
      <vt:lpstr>Messages &amp; Errors</vt:lpstr>
      <vt:lpstr>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Adam Fackler</dc:creator>
  <cp:lastModifiedBy>Adam Fackler</cp:lastModifiedBy>
  <cp:revision>59</cp:revision>
  <dcterms:created xsi:type="dcterms:W3CDTF">2024-08-02T01:33:27Z</dcterms:created>
  <dcterms:modified xsi:type="dcterms:W3CDTF">2024-10-02T03:34:22Z</dcterms:modified>
</cp:coreProperties>
</file>